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44"/>
  </p:notesMasterIdLst>
  <p:sldIdLst>
    <p:sldId id="256" r:id="rId5"/>
    <p:sldId id="280" r:id="rId6"/>
    <p:sldId id="272" r:id="rId7"/>
    <p:sldId id="279" r:id="rId8"/>
    <p:sldId id="273" r:id="rId9"/>
    <p:sldId id="262" r:id="rId10"/>
    <p:sldId id="263" r:id="rId11"/>
    <p:sldId id="264" r:id="rId12"/>
    <p:sldId id="270" r:id="rId13"/>
    <p:sldId id="271" r:id="rId14"/>
    <p:sldId id="276" r:id="rId15"/>
    <p:sldId id="275" r:id="rId16"/>
    <p:sldId id="298" r:id="rId17"/>
    <p:sldId id="283" r:id="rId18"/>
    <p:sldId id="288" r:id="rId19"/>
    <p:sldId id="293" r:id="rId20"/>
    <p:sldId id="300" r:id="rId21"/>
    <p:sldId id="301" r:id="rId22"/>
    <p:sldId id="303" r:id="rId23"/>
    <p:sldId id="302" r:id="rId24"/>
    <p:sldId id="290" r:id="rId25"/>
    <p:sldId id="292" r:id="rId26"/>
    <p:sldId id="314" r:id="rId27"/>
    <p:sldId id="294" r:id="rId28"/>
    <p:sldId id="304" r:id="rId29"/>
    <p:sldId id="311" r:id="rId30"/>
    <p:sldId id="305" r:id="rId31"/>
    <p:sldId id="306" r:id="rId32"/>
    <p:sldId id="307" r:id="rId33"/>
    <p:sldId id="312" r:id="rId34"/>
    <p:sldId id="316" r:id="rId35"/>
    <p:sldId id="308" r:id="rId36"/>
    <p:sldId id="296" r:id="rId37"/>
    <p:sldId id="284" r:id="rId38"/>
    <p:sldId id="310" r:id="rId39"/>
    <p:sldId id="299" r:id="rId40"/>
    <p:sldId id="313" r:id="rId41"/>
    <p:sldId id="286" r:id="rId42"/>
    <p:sldId id="281" r:id="rId43"/>
  </p:sldIdLst>
  <p:sldSz cx="12192000" cy="6858000"/>
  <p:notesSz cx="6858000" cy="9144000"/>
  <p:embeddedFontLst>
    <p:embeddedFont>
      <p:font typeface="Bradley Hand" pitchFamily="2" charset="77"/>
      <p:bold r:id="rId45"/>
    </p:embeddedFont>
    <p:embeddedFont>
      <p:font typeface="Bradley Hand ITC" panose="03070402050302030203" pitchFamily="66" charset="77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halkduster" panose="03050602040202020205" pitchFamily="66" charset="77"/>
      <p:regular r:id="rId53"/>
    </p:embeddedFont>
    <p:embeddedFont>
      <p:font typeface="Gill Sans MT" panose="020B0502020104020203" pitchFamily="34" charset="77"/>
      <p:regular r:id="rId54"/>
      <p:bold r:id="rId55"/>
      <p:italic r:id="rId56"/>
      <p:boldItalic r:id="rId57"/>
    </p:embeddedFont>
    <p:embeddedFont>
      <p:font typeface="Lucida Console" panose="020B0609040504020204" pitchFamily="49" charset="0"/>
      <p:regular r:id="rId58"/>
    </p:embeddedFont>
    <p:embeddedFont>
      <p:font typeface="STXingkai" panose="02010800040101010101" pitchFamily="2" charset="-122"/>
      <p:regular r:id="rId59"/>
    </p:embeddedFont>
  </p:embeddedFont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376A6-6515-6046-91FB-F9D67C633F5D}" v="311" dt="2019-09-09T15:01:22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/>
    <p:restoredTop sz="94697"/>
  </p:normalViewPr>
  <p:slideViewPr>
    <p:cSldViewPr snapToGrid="0" snapToObjects="1">
      <p:cViewPr varScale="1">
        <p:scale>
          <a:sx n="103" d="100"/>
          <a:sy n="103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ttinga, Marco" userId="684b934c-3618-4017-a8f8-4c599975d655" providerId="ADAL" clId="{AF66F568-820C-3444-AF39-D0CAA8E94CC8}"/>
  </pc:docChgLst>
  <pc:docChgLst>
    <pc:chgData name="Brattinga, Marco" userId="684b934c-3618-4017-a8f8-4c599975d655" providerId="ADAL" clId="{AA8376A6-6515-6046-91FB-F9D67C633F5D}"/>
    <pc:docChg chg="undo redo custSel addSld delSld modSld sldOrd">
      <pc:chgData name="Brattinga, Marco" userId="684b934c-3618-4017-a8f8-4c599975d655" providerId="ADAL" clId="{AA8376A6-6515-6046-91FB-F9D67C633F5D}" dt="2019-09-09T15:01:25.244" v="8806" actId="1076"/>
      <pc:docMkLst>
        <pc:docMk/>
      </pc:docMkLst>
      <pc:sldChg chg="addSp delSp modSp modAnim">
        <pc:chgData name="Brattinga, Marco" userId="684b934c-3618-4017-a8f8-4c599975d655" providerId="ADAL" clId="{AA8376A6-6515-6046-91FB-F9D67C633F5D}" dt="2019-09-08T06:41:10.736" v="872" actId="114"/>
        <pc:sldMkLst>
          <pc:docMk/>
          <pc:sldMk cId="3138882966" sldId="283"/>
        </pc:sldMkLst>
        <pc:spChg chg="del">
          <ac:chgData name="Brattinga, Marco" userId="684b934c-3618-4017-a8f8-4c599975d655" providerId="ADAL" clId="{AA8376A6-6515-6046-91FB-F9D67C633F5D}" dt="2019-09-08T06:21:44.156" v="1" actId="478"/>
          <ac:spMkLst>
            <pc:docMk/>
            <pc:sldMk cId="3138882966" sldId="283"/>
            <ac:spMk id="11" creationId="{DD29487E-B265-4A4C-94C5-1457AE4DD562}"/>
          </ac:spMkLst>
        </pc:spChg>
        <pc:spChg chg="mod">
          <ac:chgData name="Brattinga, Marco" userId="684b934c-3618-4017-a8f8-4c599975d655" providerId="ADAL" clId="{AA8376A6-6515-6046-91FB-F9D67C633F5D}" dt="2019-09-08T06:33:04.701" v="779" actId="1035"/>
          <ac:spMkLst>
            <pc:docMk/>
            <pc:sldMk cId="3138882966" sldId="283"/>
            <ac:spMk id="13" creationId="{50969FFE-41E8-974B-A5B9-69C57C19C0BA}"/>
          </ac:spMkLst>
        </pc:spChg>
        <pc:spChg chg="del">
          <ac:chgData name="Brattinga, Marco" userId="684b934c-3618-4017-a8f8-4c599975d655" providerId="ADAL" clId="{AA8376A6-6515-6046-91FB-F9D67C633F5D}" dt="2019-09-08T06:21:46.363" v="2" actId="478"/>
          <ac:spMkLst>
            <pc:docMk/>
            <pc:sldMk cId="3138882966" sldId="283"/>
            <ac:spMk id="14" creationId="{21F3BDB5-5C5E-6E43-B976-B3FEE15884F8}"/>
          </ac:spMkLst>
        </pc:spChg>
        <pc:spChg chg="mod topLvl">
          <ac:chgData name="Brattinga, Marco" userId="684b934c-3618-4017-a8f8-4c599975d655" providerId="ADAL" clId="{AA8376A6-6515-6046-91FB-F9D67C633F5D}" dt="2019-09-08T06:37:20.918" v="838" actId="164"/>
          <ac:spMkLst>
            <pc:docMk/>
            <pc:sldMk cId="3138882966" sldId="283"/>
            <ac:spMk id="16" creationId="{4C328AC1-2692-CB4E-8547-08BF9ABD12BE}"/>
          </ac:spMkLst>
        </pc:spChg>
        <pc:spChg chg="mod topLvl">
          <ac:chgData name="Brattinga, Marco" userId="684b934c-3618-4017-a8f8-4c599975d655" providerId="ADAL" clId="{AA8376A6-6515-6046-91FB-F9D67C633F5D}" dt="2019-09-08T06:41:10.736" v="872" actId="114"/>
          <ac:spMkLst>
            <pc:docMk/>
            <pc:sldMk cId="3138882966" sldId="283"/>
            <ac:spMk id="18" creationId="{EE0879AF-6E73-2840-94B4-8C7ECE536BC1}"/>
          </ac:spMkLst>
        </pc:spChg>
        <pc:spChg chg="mod topLvl">
          <ac:chgData name="Brattinga, Marco" userId="684b934c-3618-4017-a8f8-4c599975d655" providerId="ADAL" clId="{AA8376A6-6515-6046-91FB-F9D67C633F5D}" dt="2019-09-08T06:37:20.918" v="838" actId="164"/>
          <ac:spMkLst>
            <pc:docMk/>
            <pc:sldMk cId="3138882966" sldId="283"/>
            <ac:spMk id="19" creationId="{3543FF52-BE81-1A40-8AE8-4B17A7011D66}"/>
          </ac:spMkLst>
        </pc:spChg>
        <pc:spChg chg="add mod">
          <ac:chgData name="Brattinga, Marco" userId="684b934c-3618-4017-a8f8-4c599975d655" providerId="ADAL" clId="{AA8376A6-6515-6046-91FB-F9D67C633F5D}" dt="2019-09-08T06:40:21.833" v="869" actId="164"/>
          <ac:spMkLst>
            <pc:docMk/>
            <pc:sldMk cId="3138882966" sldId="283"/>
            <ac:spMk id="23" creationId="{1ACFB834-4C4D-8845-860B-334A908FE7B9}"/>
          </ac:spMkLst>
        </pc:spChg>
        <pc:grpChg chg="add mod">
          <ac:chgData name="Brattinga, Marco" userId="684b934c-3618-4017-a8f8-4c599975d655" providerId="ADAL" clId="{AA8376A6-6515-6046-91FB-F9D67C633F5D}" dt="2019-09-08T06:37:20.918" v="838" actId="164"/>
          <ac:grpSpMkLst>
            <pc:docMk/>
            <pc:sldMk cId="3138882966" sldId="283"/>
            <ac:grpSpMk id="2" creationId="{36E7ABB9-5BCB-F347-AD45-6FCA4EB2DA0C}"/>
          </ac:grpSpMkLst>
        </pc:grpChg>
        <pc:grpChg chg="add del">
          <ac:chgData name="Brattinga, Marco" userId="684b934c-3618-4017-a8f8-4c599975d655" providerId="ADAL" clId="{AA8376A6-6515-6046-91FB-F9D67C633F5D}" dt="2019-09-08T06:32:58.179" v="762" actId="165"/>
          <ac:grpSpMkLst>
            <pc:docMk/>
            <pc:sldMk cId="3138882966" sldId="283"/>
            <ac:grpSpMk id="15" creationId="{91C833EB-9642-A445-9D7F-23A47765706D}"/>
          </ac:grpSpMkLst>
        </pc:grpChg>
        <pc:grpChg chg="add mod">
          <ac:chgData name="Brattinga, Marco" userId="684b934c-3618-4017-a8f8-4c599975d655" providerId="ADAL" clId="{AA8376A6-6515-6046-91FB-F9D67C633F5D}" dt="2019-09-08T06:40:21.833" v="869" actId="164"/>
          <ac:grpSpMkLst>
            <pc:docMk/>
            <pc:sldMk cId="3138882966" sldId="283"/>
            <ac:grpSpMk id="24" creationId="{4CD64DC2-ED36-FE4A-B23F-C22BE2A5F73D}"/>
          </ac:grpSpMkLst>
        </pc:grpChg>
        <pc:picChg chg="mod topLvl">
          <ac:chgData name="Brattinga, Marco" userId="684b934c-3618-4017-a8f8-4c599975d655" providerId="ADAL" clId="{AA8376A6-6515-6046-91FB-F9D67C633F5D}" dt="2019-09-08T06:37:20.918" v="838" actId="164"/>
          <ac:picMkLst>
            <pc:docMk/>
            <pc:sldMk cId="3138882966" sldId="283"/>
            <ac:picMk id="17" creationId="{83D17054-ABE3-9D4E-A87C-D45C3604ED0A}"/>
          </ac:picMkLst>
        </pc:picChg>
        <pc:cxnChg chg="add mod">
          <ac:chgData name="Brattinga, Marco" userId="684b934c-3618-4017-a8f8-4c599975d655" providerId="ADAL" clId="{AA8376A6-6515-6046-91FB-F9D67C633F5D}" dt="2019-09-08T06:40:21.833" v="869" actId="164"/>
          <ac:cxnSpMkLst>
            <pc:docMk/>
            <pc:sldMk cId="3138882966" sldId="283"/>
            <ac:cxnSpMk id="6" creationId="{E6F9BEEA-017F-2840-98F0-85D9B7C48521}"/>
          </ac:cxnSpMkLst>
        </pc:cxnChg>
        <pc:cxnChg chg="add mod">
          <ac:chgData name="Brattinga, Marco" userId="684b934c-3618-4017-a8f8-4c599975d655" providerId="ADAL" clId="{AA8376A6-6515-6046-91FB-F9D67C633F5D}" dt="2019-09-08T06:40:21.833" v="869" actId="164"/>
          <ac:cxnSpMkLst>
            <pc:docMk/>
            <pc:sldMk cId="3138882966" sldId="283"/>
            <ac:cxnSpMk id="20" creationId="{A5E57F80-520E-B14C-829B-0B6AEBA96269}"/>
          </ac:cxnSpMkLst>
        </pc:cxnChg>
      </pc:sldChg>
      <pc:sldChg chg="addSp delSp modSp modAnim">
        <pc:chgData name="Brattinga, Marco" userId="684b934c-3618-4017-a8f8-4c599975d655" providerId="ADAL" clId="{AA8376A6-6515-6046-91FB-F9D67C633F5D}" dt="2019-09-08T20:33:31.585" v="7859"/>
        <pc:sldMkLst>
          <pc:docMk/>
          <pc:sldMk cId="2451336869" sldId="284"/>
        </pc:sldMkLst>
        <pc:spChg chg="del">
          <ac:chgData name="Brattinga, Marco" userId="684b934c-3618-4017-a8f8-4c599975d655" providerId="ADAL" clId="{AA8376A6-6515-6046-91FB-F9D67C633F5D}" dt="2019-09-08T20:22:25.175" v="7516" actId="478"/>
          <ac:spMkLst>
            <pc:docMk/>
            <pc:sldMk cId="2451336869" sldId="284"/>
            <ac:spMk id="9" creationId="{B92DD4E8-ED7F-F24B-9739-3F2C358014F1}"/>
          </ac:spMkLst>
        </pc:spChg>
        <pc:spChg chg="mod">
          <ac:chgData name="Brattinga, Marco" userId="684b934c-3618-4017-a8f8-4c599975d655" providerId="ADAL" clId="{AA8376A6-6515-6046-91FB-F9D67C633F5D}" dt="2019-09-08T20:31:21.892" v="7684" actId="20577"/>
          <ac:spMkLst>
            <pc:docMk/>
            <pc:sldMk cId="2451336869" sldId="284"/>
            <ac:spMk id="11" creationId="{DD29487E-B265-4A4C-94C5-1457AE4DD562}"/>
          </ac:spMkLst>
        </pc:spChg>
        <pc:spChg chg="del">
          <ac:chgData name="Brattinga, Marco" userId="684b934c-3618-4017-a8f8-4c599975d655" providerId="ADAL" clId="{AA8376A6-6515-6046-91FB-F9D67C633F5D}" dt="2019-09-08T20:22:39.968" v="7519" actId="478"/>
          <ac:spMkLst>
            <pc:docMk/>
            <pc:sldMk cId="2451336869" sldId="284"/>
            <ac:spMk id="13" creationId="{50969FFE-41E8-974B-A5B9-69C57C19C0BA}"/>
          </ac:spMkLst>
        </pc:spChg>
        <pc:spChg chg="add mod">
          <ac:chgData name="Brattinga, Marco" userId="684b934c-3618-4017-a8f8-4c599975d655" providerId="ADAL" clId="{AA8376A6-6515-6046-91FB-F9D67C633F5D}" dt="2019-09-08T20:33:23.481" v="7858" actId="164"/>
          <ac:spMkLst>
            <pc:docMk/>
            <pc:sldMk cId="2451336869" sldId="284"/>
            <ac:spMk id="14" creationId="{9699ACFC-A320-B649-84CA-FB22E2128012}"/>
          </ac:spMkLst>
        </pc:spChg>
        <pc:spChg chg="add mod">
          <ac:chgData name="Brattinga, Marco" userId="684b934c-3618-4017-a8f8-4c599975d655" providerId="ADAL" clId="{AA8376A6-6515-6046-91FB-F9D67C633F5D}" dt="2019-09-08T20:33:23.481" v="7858" actId="164"/>
          <ac:spMkLst>
            <pc:docMk/>
            <pc:sldMk cId="2451336869" sldId="284"/>
            <ac:spMk id="15" creationId="{F623A3DD-4FB3-2745-8233-A457C0A37F4E}"/>
          </ac:spMkLst>
        </pc:spChg>
        <pc:grpChg chg="add mod">
          <ac:chgData name="Brattinga, Marco" userId="684b934c-3618-4017-a8f8-4c599975d655" providerId="ADAL" clId="{AA8376A6-6515-6046-91FB-F9D67C633F5D}" dt="2019-09-08T20:33:23.481" v="7858" actId="164"/>
          <ac:grpSpMkLst>
            <pc:docMk/>
            <pc:sldMk cId="2451336869" sldId="284"/>
            <ac:grpSpMk id="2" creationId="{FA0D69B8-E922-C449-88F0-8950371A744E}"/>
          </ac:grpSpMkLst>
        </pc:grpChg>
      </pc:sldChg>
      <pc:sldChg chg="delSp del ord">
        <pc:chgData name="Brattinga, Marco" userId="684b934c-3618-4017-a8f8-4c599975d655" providerId="ADAL" clId="{AA8376A6-6515-6046-91FB-F9D67C633F5D}" dt="2019-09-08T21:02:36.108" v="8552" actId="2696"/>
        <pc:sldMkLst>
          <pc:docMk/>
          <pc:sldMk cId="3582621123" sldId="285"/>
        </pc:sldMkLst>
        <pc:spChg chg="del">
          <ac:chgData name="Brattinga, Marco" userId="684b934c-3618-4017-a8f8-4c599975d655" providerId="ADAL" clId="{AA8376A6-6515-6046-91FB-F9D67C633F5D}" dt="2019-09-08T19:15:41.848" v="4835" actId="478"/>
          <ac:spMkLst>
            <pc:docMk/>
            <pc:sldMk cId="3582621123" sldId="285"/>
            <ac:spMk id="13" creationId="{50969FFE-41E8-974B-A5B9-69C57C19C0BA}"/>
          </ac:spMkLst>
        </pc:spChg>
      </pc:sldChg>
      <pc:sldChg chg="addSp delSp modSp">
        <pc:chgData name="Brattinga, Marco" userId="684b934c-3618-4017-a8f8-4c599975d655" providerId="ADAL" clId="{AA8376A6-6515-6046-91FB-F9D67C633F5D}" dt="2019-09-08T21:07:43.176" v="8583" actId="20577"/>
        <pc:sldMkLst>
          <pc:docMk/>
          <pc:sldMk cId="3724133191" sldId="286"/>
        </pc:sldMkLst>
        <pc:spChg chg="mod">
          <ac:chgData name="Brattinga, Marco" userId="684b934c-3618-4017-a8f8-4c599975d655" providerId="ADAL" clId="{AA8376A6-6515-6046-91FB-F9D67C633F5D}" dt="2019-09-08T07:49:03.449" v="3053" actId="20577"/>
          <ac:spMkLst>
            <pc:docMk/>
            <pc:sldMk cId="3724133191" sldId="286"/>
            <ac:spMk id="10" creationId="{10ECFD29-4C21-CD4E-9CF8-1717F0B52F01}"/>
          </ac:spMkLst>
        </pc:spChg>
        <pc:spChg chg="mod">
          <ac:chgData name="Brattinga, Marco" userId="684b934c-3618-4017-a8f8-4c599975d655" providerId="ADAL" clId="{AA8376A6-6515-6046-91FB-F9D67C633F5D}" dt="2019-09-08T21:07:43.176" v="8583" actId="20577"/>
          <ac:spMkLst>
            <pc:docMk/>
            <pc:sldMk cId="3724133191" sldId="286"/>
            <ac:spMk id="11" creationId="{C2CE3656-29AC-D94C-91F5-1124203AB4A1}"/>
          </ac:spMkLst>
        </pc:spChg>
        <pc:spChg chg="mod">
          <ac:chgData name="Brattinga, Marco" userId="684b934c-3618-4017-a8f8-4c599975d655" providerId="ADAL" clId="{AA8376A6-6515-6046-91FB-F9D67C633F5D}" dt="2019-09-08T07:48:39.051" v="3044" actId="20577"/>
          <ac:spMkLst>
            <pc:docMk/>
            <pc:sldMk cId="3724133191" sldId="286"/>
            <ac:spMk id="14" creationId="{B83F1820-34F6-4A4D-87B3-A10E14B36485}"/>
          </ac:spMkLst>
        </pc:spChg>
        <pc:picChg chg="del">
          <ac:chgData name="Brattinga, Marco" userId="684b934c-3618-4017-a8f8-4c599975d655" providerId="ADAL" clId="{AA8376A6-6515-6046-91FB-F9D67C633F5D}" dt="2019-09-08T07:52:59.526" v="3062" actId="478"/>
          <ac:picMkLst>
            <pc:docMk/>
            <pc:sldMk cId="3724133191" sldId="286"/>
            <ac:picMk id="2" creationId="{FCCD468B-F4DC-FA42-8755-FD7D0CF86874}"/>
          </ac:picMkLst>
        </pc:picChg>
        <pc:picChg chg="add del mod">
          <ac:chgData name="Brattinga, Marco" userId="684b934c-3618-4017-a8f8-4c599975d655" providerId="ADAL" clId="{AA8376A6-6515-6046-91FB-F9D67C633F5D}" dt="2019-09-08T07:52:57.911" v="3061"/>
          <ac:picMkLst>
            <pc:docMk/>
            <pc:sldMk cId="3724133191" sldId="286"/>
            <ac:picMk id="13" creationId="{4AC1C26D-AF7F-704F-A108-5742F7F53AC0}"/>
          </ac:picMkLst>
        </pc:picChg>
        <pc:picChg chg="add">
          <ac:chgData name="Brattinga, Marco" userId="684b934c-3618-4017-a8f8-4c599975d655" providerId="ADAL" clId="{AA8376A6-6515-6046-91FB-F9D67C633F5D}" dt="2019-09-08T07:53:00.305" v="3063"/>
          <ac:picMkLst>
            <pc:docMk/>
            <pc:sldMk cId="3724133191" sldId="286"/>
            <ac:picMk id="16" creationId="{BF500A24-8EA8-6E49-BBCE-62EA880DBE3D}"/>
          </ac:picMkLst>
        </pc:picChg>
      </pc:sldChg>
      <pc:sldChg chg="addSp delSp modSp add del modAnim">
        <pc:chgData name="Brattinga, Marco" userId="684b934c-3618-4017-a8f8-4c599975d655" providerId="ADAL" clId="{AA8376A6-6515-6046-91FB-F9D67C633F5D}" dt="2019-09-08T19:00:58.192" v="4617" actId="2696"/>
        <pc:sldMkLst>
          <pc:docMk/>
          <pc:sldMk cId="1710193161" sldId="287"/>
        </pc:sldMkLst>
        <pc:spChg chg="mod">
          <ac:chgData name="Brattinga, Marco" userId="684b934c-3618-4017-a8f8-4c599975d655" providerId="ADAL" clId="{AA8376A6-6515-6046-91FB-F9D67C633F5D}" dt="2019-09-08T18:51:12.116" v="4455" actId="1076"/>
          <ac:spMkLst>
            <pc:docMk/>
            <pc:sldMk cId="1710193161" sldId="287"/>
            <ac:spMk id="11" creationId="{DD29487E-B265-4A4C-94C5-1457AE4DD562}"/>
          </ac:spMkLst>
        </pc:spChg>
        <pc:spChg chg="del">
          <ac:chgData name="Brattinga, Marco" userId="684b934c-3618-4017-a8f8-4c599975d655" providerId="ADAL" clId="{AA8376A6-6515-6046-91FB-F9D67C633F5D}" dt="2019-09-08T18:49:23.143" v="4445" actId="478"/>
          <ac:spMkLst>
            <pc:docMk/>
            <pc:sldMk cId="1710193161" sldId="287"/>
            <ac:spMk id="13" creationId="{50969FFE-41E8-974B-A5B9-69C57C19C0BA}"/>
          </ac:spMkLst>
        </pc:spChg>
        <pc:spChg chg="mod">
          <ac:chgData name="Brattinga, Marco" userId="684b934c-3618-4017-a8f8-4c599975d655" providerId="ADAL" clId="{AA8376A6-6515-6046-91FB-F9D67C633F5D}" dt="2019-09-08T18:49:43.176" v="4446" actId="1076"/>
          <ac:spMkLst>
            <pc:docMk/>
            <pc:sldMk cId="1710193161" sldId="287"/>
            <ac:spMk id="14" creationId="{21F3BDB5-5C5E-6E43-B976-B3FEE15884F8}"/>
          </ac:spMkLst>
        </pc:spChg>
        <pc:spChg chg="add del mod">
          <ac:chgData name="Brattinga, Marco" userId="684b934c-3618-4017-a8f8-4c599975d655" providerId="ADAL" clId="{AA8376A6-6515-6046-91FB-F9D67C633F5D}" dt="2019-09-08T18:50:31.604" v="4449"/>
          <ac:spMkLst>
            <pc:docMk/>
            <pc:sldMk cId="1710193161" sldId="287"/>
            <ac:spMk id="15" creationId="{2D0AA174-1A10-0B4F-A35E-578C0429031B}"/>
          </ac:spMkLst>
        </pc:spChg>
        <pc:spChg chg="add mod">
          <ac:chgData name="Brattinga, Marco" userId="684b934c-3618-4017-a8f8-4c599975d655" providerId="ADAL" clId="{AA8376A6-6515-6046-91FB-F9D67C633F5D}" dt="2019-09-08T18:51:34.443" v="4458" actId="20577"/>
          <ac:spMkLst>
            <pc:docMk/>
            <pc:sldMk cId="1710193161" sldId="287"/>
            <ac:spMk id="16" creationId="{8B2F40F2-3E33-D145-9876-E8F306BBB1D8}"/>
          </ac:spMkLst>
        </pc:spChg>
      </pc:sldChg>
      <pc:sldChg chg="add del">
        <pc:chgData name="Brattinga, Marco" userId="684b934c-3618-4017-a8f8-4c599975d655" providerId="ADAL" clId="{AA8376A6-6515-6046-91FB-F9D67C633F5D}" dt="2019-09-08T06:42:23.540" v="874" actId="2696"/>
        <pc:sldMkLst>
          <pc:docMk/>
          <pc:sldMk cId="72931010" sldId="288"/>
        </pc:sldMkLst>
      </pc:sldChg>
      <pc:sldChg chg="delSp modSp add ord">
        <pc:chgData name="Brattinga, Marco" userId="684b934c-3618-4017-a8f8-4c599975d655" providerId="ADAL" clId="{AA8376A6-6515-6046-91FB-F9D67C633F5D}" dt="2019-09-08T06:43:13.173" v="894" actId="1076"/>
        <pc:sldMkLst>
          <pc:docMk/>
          <pc:sldMk cId="1136461964" sldId="288"/>
        </pc:sldMkLst>
        <pc:spChg chg="del">
          <ac:chgData name="Brattinga, Marco" userId="684b934c-3618-4017-a8f8-4c599975d655" providerId="ADAL" clId="{AA8376A6-6515-6046-91FB-F9D67C633F5D}" dt="2019-09-08T06:42:38.900" v="877" actId="478"/>
          <ac:spMkLst>
            <pc:docMk/>
            <pc:sldMk cId="1136461964" sldId="288"/>
            <ac:spMk id="11" creationId="{DD29487E-B265-4A4C-94C5-1457AE4DD562}"/>
          </ac:spMkLst>
        </pc:spChg>
        <pc:spChg chg="mod">
          <ac:chgData name="Brattinga, Marco" userId="684b934c-3618-4017-a8f8-4c599975d655" providerId="ADAL" clId="{AA8376A6-6515-6046-91FB-F9D67C633F5D}" dt="2019-09-08T06:43:13.173" v="894" actId="1076"/>
          <ac:spMkLst>
            <pc:docMk/>
            <pc:sldMk cId="1136461964" sldId="288"/>
            <ac:spMk id="13" creationId="{50969FFE-41E8-974B-A5B9-69C57C19C0BA}"/>
          </ac:spMkLst>
        </pc:spChg>
        <pc:spChg chg="del">
          <ac:chgData name="Brattinga, Marco" userId="684b934c-3618-4017-a8f8-4c599975d655" providerId="ADAL" clId="{AA8376A6-6515-6046-91FB-F9D67C633F5D}" dt="2019-09-08T06:42:38.900" v="877" actId="478"/>
          <ac:spMkLst>
            <pc:docMk/>
            <pc:sldMk cId="1136461964" sldId="288"/>
            <ac:spMk id="14" creationId="{21F3BDB5-5C5E-6E43-B976-B3FEE15884F8}"/>
          </ac:spMkLst>
        </pc:spChg>
      </pc:sldChg>
      <pc:sldChg chg="addSp modSp add del">
        <pc:chgData name="Brattinga, Marco" userId="684b934c-3618-4017-a8f8-4c599975d655" providerId="ADAL" clId="{AA8376A6-6515-6046-91FB-F9D67C633F5D}" dt="2019-09-08T20:43:15.611" v="8029" actId="2696"/>
        <pc:sldMkLst>
          <pc:docMk/>
          <pc:sldMk cId="4155216175" sldId="289"/>
        </pc:sldMkLst>
        <pc:spChg chg="add mod">
          <ac:chgData name="Brattinga, Marco" userId="684b934c-3618-4017-a8f8-4c599975d655" providerId="ADAL" clId="{AA8376A6-6515-6046-91FB-F9D67C633F5D}" dt="2019-09-08T08:53:03.808" v="3987"/>
          <ac:spMkLst>
            <pc:docMk/>
            <pc:sldMk cId="4155216175" sldId="289"/>
            <ac:spMk id="2" creationId="{229E6A45-879F-404E-9590-FC7F57E2E142}"/>
          </ac:spMkLst>
        </pc:spChg>
      </pc:sldChg>
      <pc:sldChg chg="modSp add">
        <pc:chgData name="Brattinga, Marco" userId="684b934c-3618-4017-a8f8-4c599975d655" providerId="ADAL" clId="{AA8376A6-6515-6046-91FB-F9D67C633F5D}" dt="2019-09-08T07:14:56.918" v="1576" actId="20577"/>
        <pc:sldMkLst>
          <pc:docMk/>
          <pc:sldMk cId="4202849296" sldId="290"/>
        </pc:sldMkLst>
        <pc:spChg chg="mod">
          <ac:chgData name="Brattinga, Marco" userId="684b934c-3618-4017-a8f8-4c599975d655" providerId="ADAL" clId="{AA8376A6-6515-6046-91FB-F9D67C633F5D}" dt="2019-09-08T07:14:56.918" v="1576" actId="20577"/>
          <ac:spMkLst>
            <pc:docMk/>
            <pc:sldMk cId="4202849296" sldId="290"/>
            <ac:spMk id="13" creationId="{50969FFE-41E8-974B-A5B9-69C57C19C0BA}"/>
          </ac:spMkLst>
        </pc:spChg>
      </pc:sldChg>
      <pc:sldChg chg="addSp modSp add del">
        <pc:chgData name="Brattinga, Marco" userId="684b934c-3618-4017-a8f8-4c599975d655" providerId="ADAL" clId="{AA8376A6-6515-6046-91FB-F9D67C633F5D}" dt="2019-09-08T19:17:14.947" v="4836" actId="2696"/>
        <pc:sldMkLst>
          <pc:docMk/>
          <pc:sldMk cId="2662028865" sldId="291"/>
        </pc:sldMkLst>
        <pc:spChg chg="add mod">
          <ac:chgData name="Brattinga, Marco" userId="684b934c-3618-4017-a8f8-4c599975d655" providerId="ADAL" clId="{AA8376A6-6515-6046-91FB-F9D67C633F5D}" dt="2019-09-08T07:46:12.041" v="2890" actId="5793"/>
          <ac:spMkLst>
            <pc:docMk/>
            <pc:sldMk cId="2662028865" sldId="291"/>
            <ac:spMk id="2" creationId="{99F2C04A-6FF9-7144-BDE6-F9AA5B341584}"/>
          </ac:spMkLst>
        </pc:spChg>
      </pc:sldChg>
      <pc:sldChg chg="addSp delSp modSp add modAnim">
        <pc:chgData name="Brattinga, Marco" userId="684b934c-3618-4017-a8f8-4c599975d655" providerId="ADAL" clId="{AA8376A6-6515-6046-91FB-F9D67C633F5D}" dt="2019-09-08T20:59:29.733" v="8521"/>
        <pc:sldMkLst>
          <pc:docMk/>
          <pc:sldMk cId="2259373455" sldId="292"/>
        </pc:sldMkLst>
        <pc:spChg chg="add mod">
          <ac:chgData name="Brattinga, Marco" userId="684b934c-3618-4017-a8f8-4c599975d655" providerId="ADAL" clId="{AA8376A6-6515-6046-91FB-F9D67C633F5D}" dt="2019-09-08T19:08:05.384" v="4693" actId="1076"/>
          <ac:spMkLst>
            <pc:docMk/>
            <pc:sldMk cId="2259373455" sldId="292"/>
            <ac:spMk id="2" creationId="{51761166-290C-5E4E-A5E1-CE139C77F386}"/>
          </ac:spMkLst>
        </pc:spChg>
        <pc:spChg chg="add mod">
          <ac:chgData name="Brattinga, Marco" userId="684b934c-3618-4017-a8f8-4c599975d655" providerId="ADAL" clId="{AA8376A6-6515-6046-91FB-F9D67C633F5D}" dt="2019-09-08T19:08:40.992" v="4697" actId="1076"/>
          <ac:spMkLst>
            <pc:docMk/>
            <pc:sldMk cId="2259373455" sldId="292"/>
            <ac:spMk id="8" creationId="{612CB999-96B8-9745-9FA8-E43A168DB36E}"/>
          </ac:spMkLst>
        </pc:spChg>
        <pc:spChg chg="add mod">
          <ac:chgData name="Brattinga, Marco" userId="684b934c-3618-4017-a8f8-4c599975d655" providerId="ADAL" clId="{AA8376A6-6515-6046-91FB-F9D67C633F5D}" dt="2019-09-08T20:58:46.995" v="8514" actId="166"/>
          <ac:spMkLst>
            <pc:docMk/>
            <pc:sldMk cId="2259373455" sldId="292"/>
            <ac:spMk id="9" creationId="{4672A60A-4036-864B-96BA-53B7A8EDF26F}"/>
          </ac:spMkLst>
        </pc:spChg>
        <pc:spChg chg="mod">
          <ac:chgData name="Brattinga, Marco" userId="684b934c-3618-4017-a8f8-4c599975d655" providerId="ADAL" clId="{AA8376A6-6515-6046-91FB-F9D67C633F5D}" dt="2019-09-08T19:11:05.479" v="4791" actId="1076"/>
          <ac:spMkLst>
            <pc:docMk/>
            <pc:sldMk cId="2259373455" sldId="292"/>
            <ac:spMk id="10" creationId="{64668F7D-DF22-DD45-B061-32C30656DF0A}"/>
          </ac:spMkLst>
        </pc:spChg>
        <pc:spChg chg="add mod">
          <ac:chgData name="Brattinga, Marco" userId="684b934c-3618-4017-a8f8-4c599975d655" providerId="ADAL" clId="{AA8376A6-6515-6046-91FB-F9D67C633F5D}" dt="2019-09-08T20:58:03.631" v="8508" actId="164"/>
          <ac:spMkLst>
            <pc:docMk/>
            <pc:sldMk cId="2259373455" sldId="292"/>
            <ac:spMk id="11" creationId="{F21018AB-49F4-5340-80F7-8FD9426F84C8}"/>
          </ac:spMkLst>
        </pc:spChg>
        <pc:spChg chg="del">
          <ac:chgData name="Brattinga, Marco" userId="684b934c-3618-4017-a8f8-4c599975d655" providerId="ADAL" clId="{AA8376A6-6515-6046-91FB-F9D67C633F5D}" dt="2019-09-08T07:17:20.981" v="1960" actId="478"/>
          <ac:spMkLst>
            <pc:docMk/>
            <pc:sldMk cId="2259373455" sldId="292"/>
            <ac:spMk id="13" creationId="{50969FFE-41E8-974B-A5B9-69C57C19C0BA}"/>
          </ac:spMkLst>
        </pc:spChg>
        <pc:spChg chg="add mod">
          <ac:chgData name="Brattinga, Marco" userId="684b934c-3618-4017-a8f8-4c599975d655" providerId="ADAL" clId="{AA8376A6-6515-6046-91FB-F9D67C633F5D}" dt="2019-09-08T20:58:09.876" v="8509" actId="164"/>
          <ac:spMkLst>
            <pc:docMk/>
            <pc:sldMk cId="2259373455" sldId="292"/>
            <ac:spMk id="14" creationId="{4A8012A3-8B30-0946-B224-756E944D4E2E}"/>
          </ac:spMkLst>
        </pc:spChg>
        <pc:spChg chg="add mod">
          <ac:chgData name="Brattinga, Marco" userId="684b934c-3618-4017-a8f8-4c599975d655" providerId="ADAL" clId="{AA8376A6-6515-6046-91FB-F9D67C633F5D}" dt="2019-09-08T20:58:18.737" v="8510" actId="164"/>
          <ac:spMkLst>
            <pc:docMk/>
            <pc:sldMk cId="2259373455" sldId="292"/>
            <ac:spMk id="15" creationId="{1735387A-D215-8247-80AC-E2901771A7D4}"/>
          </ac:spMkLst>
        </pc:spChg>
        <pc:spChg chg="add mod">
          <ac:chgData name="Brattinga, Marco" userId="684b934c-3618-4017-a8f8-4c599975d655" providerId="ADAL" clId="{AA8376A6-6515-6046-91FB-F9D67C633F5D}" dt="2019-09-08T20:58:27.266" v="8511" actId="164"/>
          <ac:spMkLst>
            <pc:docMk/>
            <pc:sldMk cId="2259373455" sldId="292"/>
            <ac:spMk id="16" creationId="{96CC4C6B-A6AB-2643-94C4-051047202C48}"/>
          </ac:spMkLst>
        </pc:spChg>
        <pc:spChg chg="add mod">
          <ac:chgData name="Brattinga, Marco" userId="684b934c-3618-4017-a8f8-4c599975d655" providerId="ADAL" clId="{AA8376A6-6515-6046-91FB-F9D67C633F5D}" dt="2019-09-08T20:58:38.928" v="8513" actId="164"/>
          <ac:spMkLst>
            <pc:docMk/>
            <pc:sldMk cId="2259373455" sldId="292"/>
            <ac:spMk id="17" creationId="{D433DD51-A3C6-1948-8A12-788751E2E812}"/>
          </ac:spMkLst>
        </pc:spChg>
        <pc:spChg chg="add del mod">
          <ac:chgData name="Brattinga, Marco" userId="684b934c-3618-4017-a8f8-4c599975d655" providerId="ADAL" clId="{AA8376A6-6515-6046-91FB-F9D67C633F5D}" dt="2019-09-08T07:43:13.375" v="2641" actId="478"/>
          <ac:spMkLst>
            <pc:docMk/>
            <pc:sldMk cId="2259373455" sldId="292"/>
            <ac:spMk id="20" creationId="{9FF4D5EC-D0D3-294D-8DFA-5973C4DA7851}"/>
          </ac:spMkLst>
        </pc:spChg>
        <pc:spChg chg="add del mod">
          <ac:chgData name="Brattinga, Marco" userId="684b934c-3618-4017-a8f8-4c599975d655" providerId="ADAL" clId="{AA8376A6-6515-6046-91FB-F9D67C633F5D}" dt="2019-09-08T07:45:06.724" v="2650" actId="478"/>
          <ac:spMkLst>
            <pc:docMk/>
            <pc:sldMk cId="2259373455" sldId="292"/>
            <ac:spMk id="21" creationId="{6391BA85-E554-BD4B-A63B-970EFE626F12}"/>
          </ac:spMkLst>
        </pc:spChg>
        <pc:spChg chg="add del mod">
          <ac:chgData name="Brattinga, Marco" userId="684b934c-3618-4017-a8f8-4c599975d655" providerId="ADAL" clId="{AA8376A6-6515-6046-91FB-F9D67C633F5D}" dt="2019-09-08T07:33:00.603" v="2358" actId="478"/>
          <ac:spMkLst>
            <pc:docMk/>
            <pc:sldMk cId="2259373455" sldId="292"/>
            <ac:spMk id="22" creationId="{EF8CDF1F-21F5-B24C-8B67-2011758AF59C}"/>
          </ac:spMkLst>
        </pc:spChg>
        <pc:spChg chg="add mod">
          <ac:chgData name="Brattinga, Marco" userId="684b934c-3618-4017-a8f8-4c599975d655" providerId="ADAL" clId="{AA8376A6-6515-6046-91FB-F9D67C633F5D}" dt="2019-09-08T20:58:33.315" v="8512" actId="164"/>
          <ac:spMkLst>
            <pc:docMk/>
            <pc:sldMk cId="2259373455" sldId="292"/>
            <ac:spMk id="27" creationId="{8EC1D6B3-DC85-8F4C-ABB0-2316DEE131E3}"/>
          </ac:spMkLst>
        </pc:spChg>
        <pc:spChg chg="add mod">
          <ac:chgData name="Brattinga, Marco" userId="684b934c-3618-4017-a8f8-4c599975d655" providerId="ADAL" clId="{AA8376A6-6515-6046-91FB-F9D67C633F5D}" dt="2019-09-08T20:58:38.928" v="8513" actId="164"/>
          <ac:spMkLst>
            <pc:docMk/>
            <pc:sldMk cId="2259373455" sldId="292"/>
            <ac:spMk id="34" creationId="{7448F208-8CCF-3A49-86B1-4C7DBDE563E1}"/>
          </ac:spMkLst>
        </pc:spChg>
        <pc:spChg chg="add mod">
          <ac:chgData name="Brattinga, Marco" userId="684b934c-3618-4017-a8f8-4c599975d655" providerId="ADAL" clId="{AA8376A6-6515-6046-91FB-F9D67C633F5D}" dt="2019-09-08T20:58:09.876" v="8509" actId="164"/>
          <ac:spMkLst>
            <pc:docMk/>
            <pc:sldMk cId="2259373455" sldId="292"/>
            <ac:spMk id="38" creationId="{19AB8685-9F12-FC4F-80B2-ABAF8376697D}"/>
          </ac:spMkLst>
        </pc:spChg>
        <pc:spChg chg="add mod">
          <ac:chgData name="Brattinga, Marco" userId="684b934c-3618-4017-a8f8-4c599975d655" providerId="ADAL" clId="{AA8376A6-6515-6046-91FB-F9D67C633F5D}" dt="2019-09-08T20:58:18.737" v="8510" actId="164"/>
          <ac:spMkLst>
            <pc:docMk/>
            <pc:sldMk cId="2259373455" sldId="292"/>
            <ac:spMk id="42" creationId="{9CBBBBE6-2D2B-CC43-BD78-CF97C540F303}"/>
          </ac:spMkLst>
        </pc:spChg>
        <pc:spChg chg="add mod">
          <ac:chgData name="Brattinga, Marco" userId="684b934c-3618-4017-a8f8-4c599975d655" providerId="ADAL" clId="{AA8376A6-6515-6046-91FB-F9D67C633F5D}" dt="2019-09-08T20:58:27.266" v="8511" actId="164"/>
          <ac:spMkLst>
            <pc:docMk/>
            <pc:sldMk cId="2259373455" sldId="292"/>
            <ac:spMk id="46" creationId="{27CA2993-0B80-B44D-9A94-69C35EBC4289}"/>
          </ac:spMkLst>
        </pc:spChg>
        <pc:spChg chg="add mod">
          <ac:chgData name="Brattinga, Marco" userId="684b934c-3618-4017-a8f8-4c599975d655" providerId="ADAL" clId="{AA8376A6-6515-6046-91FB-F9D67C633F5D}" dt="2019-09-08T20:58:03.631" v="8508" actId="164"/>
          <ac:spMkLst>
            <pc:docMk/>
            <pc:sldMk cId="2259373455" sldId="292"/>
            <ac:spMk id="47" creationId="{A3F2A84E-D179-304D-859A-8730887C6F9E}"/>
          </ac:spMkLst>
        </pc:spChg>
        <pc:grpChg chg="add mod">
          <ac:chgData name="Brattinga, Marco" userId="684b934c-3618-4017-a8f8-4c599975d655" providerId="ADAL" clId="{AA8376A6-6515-6046-91FB-F9D67C633F5D}" dt="2019-09-08T20:58:03.631" v="8508" actId="164"/>
          <ac:grpSpMkLst>
            <pc:docMk/>
            <pc:sldMk cId="2259373455" sldId="292"/>
            <ac:grpSpMk id="48" creationId="{1CBFCF25-CAE8-4A41-9EB3-45ED812264C0}"/>
          </ac:grpSpMkLst>
        </pc:grpChg>
        <pc:grpChg chg="add mod">
          <ac:chgData name="Brattinga, Marco" userId="684b934c-3618-4017-a8f8-4c599975d655" providerId="ADAL" clId="{AA8376A6-6515-6046-91FB-F9D67C633F5D}" dt="2019-09-08T20:58:09.876" v="8509" actId="164"/>
          <ac:grpSpMkLst>
            <pc:docMk/>
            <pc:sldMk cId="2259373455" sldId="292"/>
            <ac:grpSpMk id="49" creationId="{7E100FBB-18A0-C24E-8683-BB5B71F8416C}"/>
          </ac:grpSpMkLst>
        </pc:grpChg>
        <pc:grpChg chg="add mod">
          <ac:chgData name="Brattinga, Marco" userId="684b934c-3618-4017-a8f8-4c599975d655" providerId="ADAL" clId="{AA8376A6-6515-6046-91FB-F9D67C633F5D}" dt="2019-09-08T20:58:18.737" v="8510" actId="164"/>
          <ac:grpSpMkLst>
            <pc:docMk/>
            <pc:sldMk cId="2259373455" sldId="292"/>
            <ac:grpSpMk id="50" creationId="{E203D659-F057-5D4D-9D7F-485B62A0A845}"/>
          </ac:grpSpMkLst>
        </pc:grpChg>
        <pc:grpChg chg="add mod">
          <ac:chgData name="Brattinga, Marco" userId="684b934c-3618-4017-a8f8-4c599975d655" providerId="ADAL" clId="{AA8376A6-6515-6046-91FB-F9D67C633F5D}" dt="2019-09-08T20:58:27.266" v="8511" actId="164"/>
          <ac:grpSpMkLst>
            <pc:docMk/>
            <pc:sldMk cId="2259373455" sldId="292"/>
            <ac:grpSpMk id="51" creationId="{BACF9BDD-B6BB-3C4B-A600-315AAD07C4CC}"/>
          </ac:grpSpMkLst>
        </pc:grpChg>
        <pc:grpChg chg="add mod">
          <ac:chgData name="Brattinga, Marco" userId="684b934c-3618-4017-a8f8-4c599975d655" providerId="ADAL" clId="{AA8376A6-6515-6046-91FB-F9D67C633F5D}" dt="2019-09-08T20:58:33.315" v="8512" actId="164"/>
          <ac:grpSpMkLst>
            <pc:docMk/>
            <pc:sldMk cId="2259373455" sldId="292"/>
            <ac:grpSpMk id="52" creationId="{6FBC9B2F-E84A-E049-B4BF-FC301FEE0672}"/>
          </ac:grpSpMkLst>
        </pc:grpChg>
        <pc:grpChg chg="add mod">
          <ac:chgData name="Brattinga, Marco" userId="684b934c-3618-4017-a8f8-4c599975d655" providerId="ADAL" clId="{AA8376A6-6515-6046-91FB-F9D67C633F5D}" dt="2019-09-08T20:58:38.928" v="8513" actId="164"/>
          <ac:grpSpMkLst>
            <pc:docMk/>
            <pc:sldMk cId="2259373455" sldId="292"/>
            <ac:grpSpMk id="53" creationId="{336BD120-170C-4645-B5B9-02E6B01EEAF0}"/>
          </ac:grpSpMkLst>
        </pc:grpChg>
        <pc:cxnChg chg="add mod">
          <ac:chgData name="Brattinga, Marco" userId="684b934c-3618-4017-a8f8-4c599975d655" providerId="ADAL" clId="{AA8376A6-6515-6046-91FB-F9D67C633F5D}" dt="2019-09-08T19:07:42.970" v="4689" actId="14100"/>
          <ac:cxnSpMkLst>
            <pc:docMk/>
            <pc:sldMk cId="2259373455" sldId="292"/>
            <ac:cxnSpMk id="6" creationId="{40D6FC40-E4E3-3047-AE6B-169049793B8C}"/>
          </ac:cxnSpMkLst>
        </pc:cxnChg>
        <pc:cxnChg chg="add mod">
          <ac:chgData name="Brattinga, Marco" userId="684b934c-3618-4017-a8f8-4c599975d655" providerId="ADAL" clId="{AA8376A6-6515-6046-91FB-F9D67C633F5D}" dt="2019-09-08T20:58:03.631" v="8508" actId="164"/>
          <ac:cxnSpMkLst>
            <pc:docMk/>
            <pc:sldMk cId="2259373455" sldId="292"/>
            <ac:cxnSpMk id="18" creationId="{E4378319-3334-1C46-9DAC-EE4E1E2FEDEF}"/>
          </ac:cxnSpMkLst>
        </pc:cxnChg>
        <pc:cxnChg chg="add mod">
          <ac:chgData name="Brattinga, Marco" userId="684b934c-3618-4017-a8f8-4c599975d655" providerId="ADAL" clId="{AA8376A6-6515-6046-91FB-F9D67C633F5D}" dt="2019-09-08T20:58:33.315" v="8512" actId="164"/>
          <ac:cxnSpMkLst>
            <pc:docMk/>
            <pc:sldMk cId="2259373455" sldId="292"/>
            <ac:cxnSpMk id="24" creationId="{4CC5F042-C155-214A-9BF9-7152C5E93C57}"/>
          </ac:cxnSpMkLst>
        </pc:cxnChg>
        <pc:cxnChg chg="add mod">
          <ac:chgData name="Brattinga, Marco" userId="684b934c-3618-4017-a8f8-4c599975d655" providerId="ADAL" clId="{AA8376A6-6515-6046-91FB-F9D67C633F5D}" dt="2019-09-08T20:58:38.928" v="8513" actId="164"/>
          <ac:cxnSpMkLst>
            <pc:docMk/>
            <pc:sldMk cId="2259373455" sldId="292"/>
            <ac:cxnSpMk id="28" creationId="{69487299-2691-6649-AD27-08A5207BCD96}"/>
          </ac:cxnSpMkLst>
        </pc:cxnChg>
        <pc:cxnChg chg="add mod">
          <ac:chgData name="Brattinga, Marco" userId="684b934c-3618-4017-a8f8-4c599975d655" providerId="ADAL" clId="{AA8376A6-6515-6046-91FB-F9D67C633F5D}" dt="2019-09-08T20:58:09.876" v="8509" actId="164"/>
          <ac:cxnSpMkLst>
            <pc:docMk/>
            <pc:sldMk cId="2259373455" sldId="292"/>
            <ac:cxnSpMk id="35" creationId="{B690522F-1BF5-2748-A1E7-DF4BCF463C0D}"/>
          </ac:cxnSpMkLst>
        </pc:cxnChg>
        <pc:cxnChg chg="add mod">
          <ac:chgData name="Brattinga, Marco" userId="684b934c-3618-4017-a8f8-4c599975d655" providerId="ADAL" clId="{AA8376A6-6515-6046-91FB-F9D67C633F5D}" dt="2019-09-08T20:58:18.737" v="8510" actId="164"/>
          <ac:cxnSpMkLst>
            <pc:docMk/>
            <pc:sldMk cId="2259373455" sldId="292"/>
            <ac:cxnSpMk id="39" creationId="{0A9AA658-3F49-E541-8911-71B33318E456}"/>
          </ac:cxnSpMkLst>
        </pc:cxnChg>
        <pc:cxnChg chg="add mod">
          <ac:chgData name="Brattinga, Marco" userId="684b934c-3618-4017-a8f8-4c599975d655" providerId="ADAL" clId="{AA8376A6-6515-6046-91FB-F9D67C633F5D}" dt="2019-09-08T20:58:27.266" v="8511" actId="164"/>
          <ac:cxnSpMkLst>
            <pc:docMk/>
            <pc:sldMk cId="2259373455" sldId="292"/>
            <ac:cxnSpMk id="43" creationId="{2AF087BD-FCA0-224F-9D95-DEF31CD20645}"/>
          </ac:cxnSpMkLst>
        </pc:cxnChg>
      </pc:sldChg>
      <pc:sldChg chg="addSp delSp modSp add modAnim">
        <pc:chgData name="Brattinga, Marco" userId="684b934c-3618-4017-a8f8-4c599975d655" providerId="ADAL" clId="{AA8376A6-6515-6046-91FB-F9D67C633F5D}" dt="2019-09-08T20:57:27.751" v="8507"/>
        <pc:sldMkLst>
          <pc:docMk/>
          <pc:sldMk cId="2846841136" sldId="293"/>
        </pc:sldMkLst>
        <pc:spChg chg="mod">
          <ac:chgData name="Brattinga, Marco" userId="684b934c-3618-4017-a8f8-4c599975d655" providerId="ADAL" clId="{AA8376A6-6515-6046-91FB-F9D67C633F5D}" dt="2019-09-08T20:57:13.448" v="8504" actId="164"/>
          <ac:spMkLst>
            <pc:docMk/>
            <pc:sldMk cId="2846841136" sldId="293"/>
            <ac:spMk id="2" creationId="{51761166-290C-5E4E-A5E1-CE139C77F386}"/>
          </ac:spMkLst>
        </pc:spChg>
        <pc:spChg chg="mod">
          <ac:chgData name="Brattinga, Marco" userId="684b934c-3618-4017-a8f8-4c599975d655" providerId="ADAL" clId="{AA8376A6-6515-6046-91FB-F9D67C633F5D}" dt="2019-09-08T20:57:13.448" v="8504" actId="164"/>
          <ac:spMkLst>
            <pc:docMk/>
            <pc:sldMk cId="2846841136" sldId="293"/>
            <ac:spMk id="8" creationId="{612CB999-96B8-9745-9FA8-E43A168DB36E}"/>
          </ac:spMkLst>
        </pc:spChg>
        <pc:spChg chg="mod">
          <ac:chgData name="Brattinga, Marco" userId="684b934c-3618-4017-a8f8-4c599975d655" providerId="ADAL" clId="{AA8376A6-6515-6046-91FB-F9D67C633F5D}" dt="2019-09-08T07:42:02.505" v="2623" actId="20577"/>
          <ac:spMkLst>
            <pc:docMk/>
            <pc:sldMk cId="2846841136" sldId="293"/>
            <ac:spMk id="9" creationId="{4672A60A-4036-864B-96BA-53B7A8EDF26F}"/>
          </ac:spMkLst>
        </pc:spChg>
        <pc:spChg chg="mod">
          <ac:chgData name="Brattinga, Marco" userId="684b934c-3618-4017-a8f8-4c599975d655" providerId="ADAL" clId="{AA8376A6-6515-6046-91FB-F9D67C633F5D}" dt="2019-09-08T07:38:42.448" v="2539" actId="1076"/>
          <ac:spMkLst>
            <pc:docMk/>
            <pc:sldMk cId="2846841136" sldId="293"/>
            <ac:spMk id="10" creationId="{64668F7D-DF22-DD45-B061-32C30656DF0A}"/>
          </ac:spMkLst>
        </pc:spChg>
        <pc:spChg chg="mod">
          <ac:chgData name="Brattinga, Marco" userId="684b934c-3618-4017-a8f8-4c599975d655" providerId="ADAL" clId="{AA8376A6-6515-6046-91FB-F9D67C633F5D}" dt="2019-09-08T07:40:44.088" v="2610" actId="1036"/>
          <ac:spMkLst>
            <pc:docMk/>
            <pc:sldMk cId="2846841136" sldId="293"/>
            <ac:spMk id="11" creationId="{F21018AB-49F4-5340-80F7-8FD9426F84C8}"/>
          </ac:spMkLst>
        </pc:spChg>
        <pc:spChg chg="del">
          <ac:chgData name="Brattinga, Marco" userId="684b934c-3618-4017-a8f8-4c599975d655" providerId="ADAL" clId="{AA8376A6-6515-6046-91FB-F9D67C633F5D}" dt="2019-09-08T07:33:39.401" v="2360" actId="478"/>
          <ac:spMkLst>
            <pc:docMk/>
            <pc:sldMk cId="2846841136" sldId="293"/>
            <ac:spMk id="14" creationId="{4A8012A3-8B30-0946-B224-756E944D4E2E}"/>
          </ac:spMkLst>
        </pc:spChg>
        <pc:spChg chg="del">
          <ac:chgData name="Brattinga, Marco" userId="684b934c-3618-4017-a8f8-4c599975d655" providerId="ADAL" clId="{AA8376A6-6515-6046-91FB-F9D67C633F5D}" dt="2019-09-08T07:33:39.401" v="2360" actId="478"/>
          <ac:spMkLst>
            <pc:docMk/>
            <pc:sldMk cId="2846841136" sldId="293"/>
            <ac:spMk id="15" creationId="{1735387A-D215-8247-80AC-E2901771A7D4}"/>
          </ac:spMkLst>
        </pc:spChg>
        <pc:spChg chg="del">
          <ac:chgData name="Brattinga, Marco" userId="684b934c-3618-4017-a8f8-4c599975d655" providerId="ADAL" clId="{AA8376A6-6515-6046-91FB-F9D67C633F5D}" dt="2019-09-08T07:33:39.401" v="2360" actId="478"/>
          <ac:spMkLst>
            <pc:docMk/>
            <pc:sldMk cId="2846841136" sldId="293"/>
            <ac:spMk id="16" creationId="{96CC4C6B-A6AB-2643-94C4-051047202C48}"/>
          </ac:spMkLst>
        </pc:spChg>
        <pc:spChg chg="del">
          <ac:chgData name="Brattinga, Marco" userId="684b934c-3618-4017-a8f8-4c599975d655" providerId="ADAL" clId="{AA8376A6-6515-6046-91FB-F9D67C633F5D}" dt="2019-09-08T07:33:39.401" v="2360" actId="478"/>
          <ac:spMkLst>
            <pc:docMk/>
            <pc:sldMk cId="2846841136" sldId="293"/>
            <ac:spMk id="17" creationId="{D433DD51-A3C6-1948-8A12-788751E2E812}"/>
          </ac:spMkLst>
        </pc:spChg>
        <pc:spChg chg="add mod">
          <ac:chgData name="Brattinga, Marco" userId="684b934c-3618-4017-a8f8-4c599975d655" providerId="ADAL" clId="{AA8376A6-6515-6046-91FB-F9D67C633F5D}" dt="2019-09-08T20:57:26.750" v="8506" actId="164"/>
          <ac:spMkLst>
            <pc:docMk/>
            <pc:sldMk cId="2846841136" sldId="293"/>
            <ac:spMk id="19" creationId="{3EEBA6DF-7F7C-5A4F-BEE0-2E863BB1A372}"/>
          </ac:spMkLst>
        </pc:spChg>
        <pc:spChg chg="mod">
          <ac:chgData name="Brattinga, Marco" userId="684b934c-3618-4017-a8f8-4c599975d655" providerId="ADAL" clId="{AA8376A6-6515-6046-91FB-F9D67C633F5D}" dt="2019-09-08T20:57:26.750" v="8506" actId="164"/>
          <ac:spMkLst>
            <pc:docMk/>
            <pc:sldMk cId="2846841136" sldId="293"/>
            <ac:spMk id="20" creationId="{9FF4D5EC-D0D3-294D-8DFA-5973C4DA7851}"/>
          </ac:spMkLst>
        </pc:spChg>
        <pc:spChg chg="mod">
          <ac:chgData name="Brattinga, Marco" userId="684b934c-3618-4017-a8f8-4c599975d655" providerId="ADAL" clId="{AA8376A6-6515-6046-91FB-F9D67C633F5D}" dt="2019-09-08T20:57:26.750" v="8506" actId="164"/>
          <ac:spMkLst>
            <pc:docMk/>
            <pc:sldMk cId="2846841136" sldId="293"/>
            <ac:spMk id="21" creationId="{6391BA85-E554-BD4B-A63B-970EFE626F12}"/>
          </ac:spMkLst>
        </pc:spChg>
        <pc:spChg chg="add mod">
          <ac:chgData name="Brattinga, Marco" userId="684b934c-3618-4017-a8f8-4c599975d655" providerId="ADAL" clId="{AA8376A6-6515-6046-91FB-F9D67C633F5D}" dt="2019-09-08T20:57:13.448" v="8504" actId="164"/>
          <ac:spMkLst>
            <pc:docMk/>
            <pc:sldMk cId="2846841136" sldId="293"/>
            <ac:spMk id="22" creationId="{CDC0CD4E-FB8B-F441-A74E-E1D03FBC844C}"/>
          </ac:spMkLst>
        </pc:spChg>
        <pc:spChg chg="add mod">
          <ac:chgData name="Brattinga, Marco" userId="684b934c-3618-4017-a8f8-4c599975d655" providerId="ADAL" clId="{AA8376A6-6515-6046-91FB-F9D67C633F5D}" dt="2019-09-08T07:41:50.310" v="2622" actId="1076"/>
          <ac:spMkLst>
            <pc:docMk/>
            <pc:sldMk cId="2846841136" sldId="293"/>
            <ac:spMk id="23" creationId="{815A530A-20ED-BE43-B1E1-17106E9676EA}"/>
          </ac:spMkLst>
        </pc:spChg>
        <pc:spChg chg="add mod">
          <ac:chgData name="Brattinga, Marco" userId="684b934c-3618-4017-a8f8-4c599975d655" providerId="ADAL" clId="{AA8376A6-6515-6046-91FB-F9D67C633F5D}" dt="2019-09-08T20:57:13.448" v="8504" actId="164"/>
          <ac:spMkLst>
            <pc:docMk/>
            <pc:sldMk cId="2846841136" sldId="293"/>
            <ac:spMk id="24" creationId="{CCF147B3-AE63-E44A-B0C5-D6B1D365D7C6}"/>
          </ac:spMkLst>
        </pc:spChg>
        <pc:spChg chg="add mod">
          <ac:chgData name="Brattinga, Marco" userId="684b934c-3618-4017-a8f8-4c599975d655" providerId="ADAL" clId="{AA8376A6-6515-6046-91FB-F9D67C633F5D}" dt="2019-09-08T20:57:13.448" v="8504" actId="164"/>
          <ac:spMkLst>
            <pc:docMk/>
            <pc:sldMk cId="2846841136" sldId="293"/>
            <ac:spMk id="34" creationId="{6852743F-F056-B445-B2C2-B1D16C4EE24B}"/>
          </ac:spMkLst>
        </pc:spChg>
        <pc:spChg chg="add mod">
          <ac:chgData name="Brattinga, Marco" userId="684b934c-3618-4017-a8f8-4c599975d655" providerId="ADAL" clId="{AA8376A6-6515-6046-91FB-F9D67C633F5D}" dt="2019-09-08T07:40:44.088" v="2610" actId="1036"/>
          <ac:spMkLst>
            <pc:docMk/>
            <pc:sldMk cId="2846841136" sldId="293"/>
            <ac:spMk id="35" creationId="{3F14B495-3713-BA49-B8D0-F63EB8AA693A}"/>
          </ac:spMkLst>
        </pc:spChg>
        <pc:spChg chg="add del">
          <ac:chgData name="Brattinga, Marco" userId="684b934c-3618-4017-a8f8-4c599975d655" providerId="ADAL" clId="{AA8376A6-6515-6046-91FB-F9D67C633F5D}" dt="2019-09-08T07:40:05.945" v="2571"/>
          <ac:spMkLst>
            <pc:docMk/>
            <pc:sldMk cId="2846841136" sldId="293"/>
            <ac:spMk id="36" creationId="{F54CEA0D-B654-DE4B-83F9-D3E48786F7C1}"/>
          </ac:spMkLst>
        </pc:spChg>
        <pc:grpChg chg="add mod">
          <ac:chgData name="Brattinga, Marco" userId="684b934c-3618-4017-a8f8-4c599975d655" providerId="ADAL" clId="{AA8376A6-6515-6046-91FB-F9D67C633F5D}" dt="2019-09-08T20:57:13.448" v="8504" actId="164"/>
          <ac:grpSpMkLst>
            <pc:docMk/>
            <pc:sldMk cId="2846841136" sldId="293"/>
            <ac:grpSpMk id="37" creationId="{26E1C34E-75F5-2D42-AE27-A96D46994781}"/>
          </ac:grpSpMkLst>
        </pc:grpChg>
        <pc:grpChg chg="add mod">
          <ac:chgData name="Brattinga, Marco" userId="684b934c-3618-4017-a8f8-4c599975d655" providerId="ADAL" clId="{AA8376A6-6515-6046-91FB-F9D67C633F5D}" dt="2019-09-08T20:57:26.750" v="8506" actId="164"/>
          <ac:grpSpMkLst>
            <pc:docMk/>
            <pc:sldMk cId="2846841136" sldId="293"/>
            <ac:grpSpMk id="38" creationId="{6F80B718-E10A-CD41-A5B1-FF3F5C52F8C7}"/>
          </ac:grpSpMkLst>
        </pc:grpChg>
        <pc:cxnChg chg="mod">
          <ac:chgData name="Brattinga, Marco" userId="684b934c-3618-4017-a8f8-4c599975d655" providerId="ADAL" clId="{AA8376A6-6515-6046-91FB-F9D67C633F5D}" dt="2019-09-08T20:57:26.750" v="8506" actId="164"/>
          <ac:cxnSpMkLst>
            <pc:docMk/>
            <pc:sldMk cId="2846841136" sldId="293"/>
            <ac:cxnSpMk id="6" creationId="{40D6FC40-E4E3-3047-AE6B-169049793B8C}"/>
          </ac:cxnSpMkLst>
        </pc:cxnChg>
        <pc:cxnChg chg="mod">
          <ac:chgData name="Brattinga, Marco" userId="684b934c-3618-4017-a8f8-4c599975d655" providerId="ADAL" clId="{AA8376A6-6515-6046-91FB-F9D67C633F5D}" dt="2019-09-08T20:57:13.448" v="8504" actId="164"/>
          <ac:cxnSpMkLst>
            <pc:docMk/>
            <pc:sldMk cId="2846841136" sldId="293"/>
            <ac:cxnSpMk id="18" creationId="{E4378319-3334-1C46-9DAC-EE4E1E2FEDEF}"/>
          </ac:cxnSpMkLst>
        </pc:cxnChg>
        <pc:cxnChg chg="add mod">
          <ac:chgData name="Brattinga, Marco" userId="684b934c-3618-4017-a8f8-4c599975d655" providerId="ADAL" clId="{AA8376A6-6515-6046-91FB-F9D67C633F5D}" dt="2019-09-08T07:40:44.088" v="2610" actId="1036"/>
          <ac:cxnSpMkLst>
            <pc:docMk/>
            <pc:sldMk cId="2846841136" sldId="293"/>
            <ac:cxnSpMk id="25" creationId="{2DFD49C2-9AE1-874C-818F-74BAE4F90A9E}"/>
          </ac:cxnSpMkLst>
        </pc:cxnChg>
        <pc:cxnChg chg="add mod">
          <ac:chgData name="Brattinga, Marco" userId="684b934c-3618-4017-a8f8-4c599975d655" providerId="ADAL" clId="{AA8376A6-6515-6046-91FB-F9D67C633F5D}" dt="2019-09-08T20:57:13.448" v="8504" actId="164"/>
          <ac:cxnSpMkLst>
            <pc:docMk/>
            <pc:sldMk cId="2846841136" sldId="293"/>
            <ac:cxnSpMk id="31" creationId="{3DA689BF-018C-5141-884C-BEDF4DC0CEDA}"/>
          </ac:cxnSpMkLst>
        </pc:cxnChg>
      </pc:sldChg>
      <pc:sldChg chg="modSp add">
        <pc:chgData name="Brattinga, Marco" userId="684b934c-3618-4017-a8f8-4c599975d655" providerId="ADAL" clId="{AA8376A6-6515-6046-91FB-F9D67C633F5D}" dt="2019-09-08T07:55:38.083" v="3069" actId="20577"/>
        <pc:sldMkLst>
          <pc:docMk/>
          <pc:sldMk cId="3963355999" sldId="294"/>
        </pc:sldMkLst>
        <pc:spChg chg="mod">
          <ac:chgData name="Brattinga, Marco" userId="684b934c-3618-4017-a8f8-4c599975d655" providerId="ADAL" clId="{AA8376A6-6515-6046-91FB-F9D67C633F5D}" dt="2019-09-08T07:55:38.083" v="3069" actId="20577"/>
          <ac:spMkLst>
            <pc:docMk/>
            <pc:sldMk cId="3963355999" sldId="294"/>
            <ac:spMk id="13" creationId="{50969FFE-41E8-974B-A5B9-69C57C19C0BA}"/>
          </ac:spMkLst>
        </pc:spChg>
      </pc:sldChg>
      <pc:sldChg chg="addSp modSp add del">
        <pc:chgData name="Brattinga, Marco" userId="684b934c-3618-4017-a8f8-4c599975d655" providerId="ADAL" clId="{AA8376A6-6515-6046-91FB-F9D67C633F5D}" dt="2019-09-08T20:18:57.169" v="7513" actId="2696"/>
        <pc:sldMkLst>
          <pc:docMk/>
          <pc:sldMk cId="1836712911" sldId="295"/>
        </pc:sldMkLst>
        <pc:spChg chg="add mod">
          <ac:chgData name="Brattinga, Marco" userId="684b934c-3618-4017-a8f8-4c599975d655" providerId="ADAL" clId="{AA8376A6-6515-6046-91FB-F9D67C633F5D}" dt="2019-09-08T08:50:05.159" v="3582" actId="20577"/>
          <ac:spMkLst>
            <pc:docMk/>
            <pc:sldMk cId="1836712911" sldId="295"/>
            <ac:spMk id="2" creationId="{C640D6BD-2435-2540-A728-AD5CFAC4AF62}"/>
          </ac:spMkLst>
        </pc:spChg>
      </pc:sldChg>
      <pc:sldChg chg="modSp add">
        <pc:chgData name="Brattinga, Marco" userId="684b934c-3618-4017-a8f8-4c599975d655" providerId="ADAL" clId="{AA8376A6-6515-6046-91FB-F9D67C633F5D}" dt="2019-09-08T08:51:23.188" v="3613" actId="20577"/>
        <pc:sldMkLst>
          <pc:docMk/>
          <pc:sldMk cId="2224892239" sldId="296"/>
        </pc:sldMkLst>
        <pc:spChg chg="mod">
          <ac:chgData name="Brattinga, Marco" userId="684b934c-3618-4017-a8f8-4c599975d655" providerId="ADAL" clId="{AA8376A6-6515-6046-91FB-F9D67C633F5D}" dt="2019-09-08T08:51:23.188" v="3613" actId="20577"/>
          <ac:spMkLst>
            <pc:docMk/>
            <pc:sldMk cId="2224892239" sldId="296"/>
            <ac:spMk id="13" creationId="{50969FFE-41E8-974B-A5B9-69C57C19C0BA}"/>
          </ac:spMkLst>
        </pc:spChg>
      </pc:sldChg>
      <pc:sldChg chg="modSp add del">
        <pc:chgData name="Brattinga, Marco" userId="684b934c-3618-4017-a8f8-4c599975d655" providerId="ADAL" clId="{AA8376A6-6515-6046-91FB-F9D67C633F5D}" dt="2019-09-08T20:43:10.600" v="8028" actId="2696"/>
        <pc:sldMkLst>
          <pc:docMk/>
          <pc:sldMk cId="4249397453" sldId="297"/>
        </pc:sldMkLst>
        <pc:spChg chg="mod">
          <ac:chgData name="Brattinga, Marco" userId="684b934c-3618-4017-a8f8-4c599975d655" providerId="ADAL" clId="{AA8376A6-6515-6046-91FB-F9D67C633F5D}" dt="2019-09-08T08:53:12.325" v="3990"/>
          <ac:spMkLst>
            <pc:docMk/>
            <pc:sldMk cId="4249397453" sldId="297"/>
            <ac:spMk id="2" creationId="{C640D6BD-2435-2540-A728-AD5CFAC4AF62}"/>
          </ac:spMkLst>
        </pc:spChg>
      </pc:sldChg>
      <pc:sldChg chg="addSp delSp modSp add ord modAnim">
        <pc:chgData name="Brattinga, Marco" userId="684b934c-3618-4017-a8f8-4c599975d655" providerId="ADAL" clId="{AA8376A6-6515-6046-91FB-F9D67C633F5D}" dt="2019-09-08T09:11:00.266" v="4355"/>
        <pc:sldMkLst>
          <pc:docMk/>
          <pc:sldMk cId="2608248765" sldId="298"/>
        </pc:sldMkLst>
        <pc:spChg chg="add mod">
          <ac:chgData name="Brattinga, Marco" userId="684b934c-3618-4017-a8f8-4c599975d655" providerId="ADAL" clId="{AA8376A6-6515-6046-91FB-F9D67C633F5D}" dt="2019-09-08T09:03:16.135" v="4316" actId="1076"/>
          <ac:spMkLst>
            <pc:docMk/>
            <pc:sldMk cId="2608248765" sldId="298"/>
            <ac:spMk id="8" creationId="{32253157-F822-3E44-B6B8-04F8DC261860}"/>
          </ac:spMkLst>
        </pc:spChg>
        <pc:spChg chg="mod">
          <ac:chgData name="Brattinga, Marco" userId="684b934c-3618-4017-a8f8-4c599975d655" providerId="ADAL" clId="{AA8376A6-6515-6046-91FB-F9D67C633F5D}" dt="2019-09-08T09:02:57.892" v="4312" actId="1076"/>
          <ac:spMkLst>
            <pc:docMk/>
            <pc:sldMk cId="2608248765" sldId="298"/>
            <ac:spMk id="13" creationId="{50969FFE-41E8-974B-A5B9-69C57C19C0BA}"/>
          </ac:spMkLst>
        </pc:spChg>
        <pc:spChg chg="add mod">
          <ac:chgData name="Brattinga, Marco" userId="684b934c-3618-4017-a8f8-4c599975d655" providerId="ADAL" clId="{AA8376A6-6515-6046-91FB-F9D67C633F5D}" dt="2019-09-08T09:10:56.365" v="4354" actId="164"/>
          <ac:spMkLst>
            <pc:docMk/>
            <pc:sldMk cId="2608248765" sldId="298"/>
            <ac:spMk id="15" creationId="{A0618EFF-E13C-9D4C-8D7D-0EDE6FE1B136}"/>
          </ac:spMkLst>
        </pc:spChg>
        <pc:spChg chg="add mod">
          <ac:chgData name="Brattinga, Marco" userId="684b934c-3618-4017-a8f8-4c599975d655" providerId="ADAL" clId="{AA8376A6-6515-6046-91FB-F9D67C633F5D}" dt="2019-09-08T09:10:56.365" v="4354" actId="164"/>
          <ac:spMkLst>
            <pc:docMk/>
            <pc:sldMk cId="2608248765" sldId="298"/>
            <ac:spMk id="16" creationId="{8C76E61E-DBCD-BC46-8595-ACE484EC4FEC}"/>
          </ac:spMkLst>
        </pc:spChg>
        <pc:grpChg chg="add mod">
          <ac:chgData name="Brattinga, Marco" userId="684b934c-3618-4017-a8f8-4c599975d655" providerId="ADAL" clId="{AA8376A6-6515-6046-91FB-F9D67C633F5D}" dt="2019-09-08T09:10:56.365" v="4354" actId="164"/>
          <ac:grpSpMkLst>
            <pc:docMk/>
            <pc:sldMk cId="2608248765" sldId="298"/>
            <ac:grpSpMk id="17" creationId="{1CAC9580-714E-5948-B0AB-9966F8A51B63}"/>
          </ac:grpSpMkLst>
        </pc:grpChg>
        <pc:picChg chg="add mod">
          <ac:chgData name="Brattinga, Marco" userId="684b934c-3618-4017-a8f8-4c599975d655" providerId="ADAL" clId="{AA8376A6-6515-6046-91FB-F9D67C633F5D}" dt="2019-09-08T09:10:56.365" v="4354" actId="164"/>
          <ac:picMkLst>
            <pc:docMk/>
            <pc:sldMk cId="2608248765" sldId="298"/>
            <ac:picMk id="4" creationId="{F07E73CA-386F-1945-AAFE-99C477561F0C}"/>
          </ac:picMkLst>
        </pc:picChg>
        <pc:picChg chg="add del mod">
          <ac:chgData name="Brattinga, Marco" userId="684b934c-3618-4017-a8f8-4c599975d655" providerId="ADAL" clId="{AA8376A6-6515-6046-91FB-F9D67C633F5D}" dt="2019-09-08T09:07:05.684" v="4323" actId="478"/>
          <ac:picMkLst>
            <pc:docMk/>
            <pc:sldMk cId="2608248765" sldId="298"/>
            <ac:picMk id="9" creationId="{2FFEA9A3-FE38-054A-AB7B-989704AA1511}"/>
          </ac:picMkLst>
        </pc:picChg>
        <pc:picChg chg="add mod">
          <ac:chgData name="Brattinga, Marco" userId="684b934c-3618-4017-a8f8-4c599975d655" providerId="ADAL" clId="{AA8376A6-6515-6046-91FB-F9D67C633F5D}" dt="2019-09-08T09:10:56.365" v="4354" actId="164"/>
          <ac:picMkLst>
            <pc:docMk/>
            <pc:sldMk cId="2608248765" sldId="298"/>
            <ac:picMk id="14" creationId="{17667D63-82D1-2D43-976F-78A1B588ACDE}"/>
          </ac:picMkLst>
        </pc:picChg>
      </pc:sldChg>
      <pc:sldChg chg="add del">
        <pc:chgData name="Brattinga, Marco" userId="684b934c-3618-4017-a8f8-4c599975d655" providerId="ADAL" clId="{AA8376A6-6515-6046-91FB-F9D67C633F5D}" dt="2019-09-08T08:59:13.765" v="3992" actId="2696"/>
        <pc:sldMkLst>
          <pc:docMk/>
          <pc:sldMk cId="2664520839" sldId="298"/>
        </pc:sldMkLst>
      </pc:sldChg>
      <pc:sldChg chg="add del">
        <pc:chgData name="Brattinga, Marco" userId="684b934c-3618-4017-a8f8-4c599975d655" providerId="ADAL" clId="{AA8376A6-6515-6046-91FB-F9D67C633F5D}" dt="2019-09-08T09:19:00.074" v="4357" actId="2696"/>
        <pc:sldMkLst>
          <pc:docMk/>
          <pc:sldMk cId="3002484588" sldId="299"/>
        </pc:sldMkLst>
      </pc:sldChg>
      <pc:sldChg chg="add del">
        <pc:chgData name="Brattinga, Marco" userId="684b934c-3618-4017-a8f8-4c599975d655" providerId="ADAL" clId="{AA8376A6-6515-6046-91FB-F9D67C633F5D}" dt="2019-09-08T08:59:59.793" v="4039"/>
        <pc:sldMkLst>
          <pc:docMk/>
          <pc:sldMk cId="3575914522" sldId="299"/>
        </pc:sldMkLst>
      </pc:sldChg>
      <pc:sldChg chg="addSp delSp modSp add modAnim">
        <pc:chgData name="Brattinga, Marco" userId="684b934c-3618-4017-a8f8-4c599975d655" providerId="ADAL" clId="{AA8376A6-6515-6046-91FB-F9D67C633F5D}" dt="2019-09-08T20:42:49.442" v="8026"/>
        <pc:sldMkLst>
          <pc:docMk/>
          <pc:sldMk cId="4078919536" sldId="299"/>
        </pc:sldMkLst>
        <pc:spChg chg="del">
          <ac:chgData name="Brattinga, Marco" userId="684b934c-3618-4017-a8f8-4c599975d655" providerId="ADAL" clId="{AA8376A6-6515-6046-91FB-F9D67C633F5D}" dt="2019-09-08T09:19:21.413" v="4360" actId="478"/>
          <ac:spMkLst>
            <pc:docMk/>
            <pc:sldMk cId="4078919536" sldId="299"/>
            <ac:spMk id="9" creationId="{B92DD4E8-ED7F-F24B-9739-3F2C358014F1}"/>
          </ac:spMkLst>
        </pc:spChg>
        <pc:spChg chg="del">
          <ac:chgData name="Brattinga, Marco" userId="684b934c-3618-4017-a8f8-4c599975d655" providerId="ADAL" clId="{AA8376A6-6515-6046-91FB-F9D67C633F5D}" dt="2019-09-08T09:19:21.413" v="4360" actId="478"/>
          <ac:spMkLst>
            <pc:docMk/>
            <pc:sldMk cId="4078919536" sldId="299"/>
            <ac:spMk id="11" creationId="{DD29487E-B265-4A4C-94C5-1457AE4DD562}"/>
          </ac:spMkLst>
        </pc:spChg>
        <pc:spChg chg="del">
          <ac:chgData name="Brattinga, Marco" userId="684b934c-3618-4017-a8f8-4c599975d655" providerId="ADAL" clId="{AA8376A6-6515-6046-91FB-F9D67C633F5D}" dt="2019-09-08T09:19:18.220" v="4359" actId="478"/>
          <ac:spMkLst>
            <pc:docMk/>
            <pc:sldMk cId="4078919536" sldId="299"/>
            <ac:spMk id="13" creationId="{50969FFE-41E8-974B-A5B9-69C57C19C0BA}"/>
          </ac:spMkLst>
        </pc:spChg>
        <pc:spChg chg="add mod">
          <ac:chgData name="Brattinga, Marco" userId="684b934c-3618-4017-a8f8-4c599975d655" providerId="ADAL" clId="{AA8376A6-6515-6046-91FB-F9D67C633F5D}" dt="2019-09-08T09:26:54.332" v="4444" actId="164"/>
          <ac:spMkLst>
            <pc:docMk/>
            <pc:sldMk cId="4078919536" sldId="299"/>
            <ac:spMk id="14" creationId="{95195A09-0A5D-8044-9B9B-294523E2E500}"/>
          </ac:spMkLst>
        </pc:spChg>
        <pc:spChg chg="add mod">
          <ac:chgData name="Brattinga, Marco" userId="684b934c-3618-4017-a8f8-4c599975d655" providerId="ADAL" clId="{AA8376A6-6515-6046-91FB-F9D67C633F5D}" dt="2019-09-08T09:26:54.332" v="4444" actId="164"/>
          <ac:spMkLst>
            <pc:docMk/>
            <pc:sldMk cId="4078919536" sldId="299"/>
            <ac:spMk id="15" creationId="{D4BEC6C0-D909-0D4C-ACEF-EC347EC7DEDA}"/>
          </ac:spMkLst>
        </pc:spChg>
        <pc:spChg chg="add mod">
          <ac:chgData name="Brattinga, Marco" userId="684b934c-3618-4017-a8f8-4c599975d655" providerId="ADAL" clId="{AA8376A6-6515-6046-91FB-F9D67C633F5D}" dt="2019-09-08T09:26:54.332" v="4444" actId="164"/>
          <ac:spMkLst>
            <pc:docMk/>
            <pc:sldMk cId="4078919536" sldId="299"/>
            <ac:spMk id="17" creationId="{6DC0AF19-0B66-D14F-B3D0-4BFB6ECDB6AC}"/>
          </ac:spMkLst>
        </pc:spChg>
        <pc:spChg chg="add">
          <ac:chgData name="Brattinga, Marco" userId="684b934c-3618-4017-a8f8-4c599975d655" providerId="ADAL" clId="{AA8376A6-6515-6046-91FB-F9D67C633F5D}" dt="2019-09-08T20:42:33.230" v="8023"/>
          <ac:spMkLst>
            <pc:docMk/>
            <pc:sldMk cId="4078919536" sldId="299"/>
            <ac:spMk id="19" creationId="{516772B8-DC97-3344-973A-8AF4A783AE27}"/>
          </ac:spMkLst>
        </pc:spChg>
        <pc:spChg chg="add">
          <ac:chgData name="Brattinga, Marco" userId="684b934c-3618-4017-a8f8-4c599975d655" providerId="ADAL" clId="{AA8376A6-6515-6046-91FB-F9D67C633F5D}" dt="2019-09-08T20:42:33.230" v="8023"/>
          <ac:spMkLst>
            <pc:docMk/>
            <pc:sldMk cId="4078919536" sldId="299"/>
            <ac:spMk id="20" creationId="{A0FEAA18-095F-444A-A554-C58CE75C2DB9}"/>
          </ac:spMkLst>
        </pc:spChg>
        <pc:spChg chg="add del mod">
          <ac:chgData name="Brattinga, Marco" userId="684b934c-3618-4017-a8f8-4c599975d655" providerId="ADAL" clId="{AA8376A6-6515-6046-91FB-F9D67C633F5D}" dt="2019-09-08T20:42:45.561" v="8025" actId="478"/>
          <ac:spMkLst>
            <pc:docMk/>
            <pc:sldMk cId="4078919536" sldId="299"/>
            <ac:spMk id="21" creationId="{66B3D6CF-D88D-B942-89B6-429A119EA24C}"/>
          </ac:spMkLst>
        </pc:spChg>
        <pc:grpChg chg="add mod">
          <ac:chgData name="Brattinga, Marco" userId="684b934c-3618-4017-a8f8-4c599975d655" providerId="ADAL" clId="{AA8376A6-6515-6046-91FB-F9D67C633F5D}" dt="2019-09-08T09:26:54.332" v="4444" actId="164"/>
          <ac:grpSpMkLst>
            <pc:docMk/>
            <pc:sldMk cId="4078919536" sldId="299"/>
            <ac:grpSpMk id="18" creationId="{40E155F7-A8C4-D64F-872D-958999DC77EA}"/>
          </ac:grpSpMkLst>
        </pc:grpChg>
        <pc:picChg chg="add del mod">
          <ac:chgData name="Brattinga, Marco" userId="684b934c-3618-4017-a8f8-4c599975d655" providerId="ADAL" clId="{AA8376A6-6515-6046-91FB-F9D67C633F5D}" dt="2019-09-08T09:19:32.013" v="4362" actId="478"/>
          <ac:picMkLst>
            <pc:docMk/>
            <pc:sldMk cId="4078919536" sldId="299"/>
            <ac:picMk id="4" creationId="{C3AAB1A8-21BC-B54E-B7CD-BC76EF49C5FA}"/>
          </ac:picMkLst>
        </pc:picChg>
        <pc:picChg chg="add mod">
          <ac:chgData name="Brattinga, Marco" userId="684b934c-3618-4017-a8f8-4c599975d655" providerId="ADAL" clId="{AA8376A6-6515-6046-91FB-F9D67C633F5D}" dt="2019-09-08T09:26:54.332" v="4444" actId="164"/>
          <ac:picMkLst>
            <pc:docMk/>
            <pc:sldMk cId="4078919536" sldId="299"/>
            <ac:picMk id="8" creationId="{4316954A-F801-7C43-8D07-0ADC263548A6}"/>
          </ac:picMkLst>
        </pc:picChg>
        <pc:picChg chg="add mod">
          <ac:chgData name="Brattinga, Marco" userId="684b934c-3618-4017-a8f8-4c599975d655" providerId="ADAL" clId="{AA8376A6-6515-6046-91FB-F9D67C633F5D}" dt="2019-09-08T09:26:54.332" v="4444" actId="164"/>
          <ac:picMkLst>
            <pc:docMk/>
            <pc:sldMk cId="4078919536" sldId="299"/>
            <ac:picMk id="16" creationId="{4EA0DEA1-378C-B34D-8CFC-89E275D05DA5}"/>
          </ac:picMkLst>
        </pc:picChg>
      </pc:sldChg>
      <pc:sldChg chg="addSp delSp modSp add delAnim">
        <pc:chgData name="Brattinga, Marco" userId="684b934c-3618-4017-a8f8-4c599975d655" providerId="ADAL" clId="{AA8376A6-6515-6046-91FB-F9D67C633F5D}" dt="2019-09-08T19:06:11.811" v="4687" actId="1076"/>
        <pc:sldMkLst>
          <pc:docMk/>
          <pc:sldMk cId="2155438379" sldId="300"/>
        </pc:sldMkLst>
        <pc:spChg chg="add del mod">
          <ac:chgData name="Brattinga, Marco" userId="684b934c-3618-4017-a8f8-4c599975d655" providerId="ADAL" clId="{AA8376A6-6515-6046-91FB-F9D67C633F5D}" dt="2019-09-08T18:53:57.434" v="4467"/>
          <ac:spMkLst>
            <pc:docMk/>
            <pc:sldMk cId="2155438379" sldId="300"/>
            <ac:spMk id="2" creationId="{CBF110D3-28C8-6841-964D-31D83DC8C958}"/>
          </ac:spMkLst>
        </pc:spChg>
        <pc:spChg chg="add del mod">
          <ac:chgData name="Brattinga, Marco" userId="684b934c-3618-4017-a8f8-4c599975d655" providerId="ADAL" clId="{AA8376A6-6515-6046-91FB-F9D67C633F5D}" dt="2019-09-08T18:56:35.011" v="4562" actId="478"/>
          <ac:spMkLst>
            <pc:docMk/>
            <pc:sldMk cId="2155438379" sldId="300"/>
            <ac:spMk id="4" creationId="{0F98B97E-4FCF-094C-B0EC-03ED0F09ED8D}"/>
          </ac:spMkLst>
        </pc:spChg>
        <pc:spChg chg="mod">
          <ac:chgData name="Brattinga, Marco" userId="684b934c-3618-4017-a8f8-4c599975d655" providerId="ADAL" clId="{AA8376A6-6515-6046-91FB-F9D67C633F5D}" dt="2019-09-08T19:06:11.811" v="4687" actId="1076"/>
          <ac:spMkLst>
            <pc:docMk/>
            <pc:sldMk cId="2155438379" sldId="300"/>
            <ac:spMk id="11" creationId="{DD29487E-B265-4A4C-94C5-1457AE4DD562}"/>
          </ac:spMkLst>
        </pc:spChg>
        <pc:spChg chg="add del mod">
          <ac:chgData name="Brattinga, Marco" userId="684b934c-3618-4017-a8f8-4c599975d655" providerId="ADAL" clId="{AA8376A6-6515-6046-91FB-F9D67C633F5D}" dt="2019-09-08T19:03:03.528" v="4627" actId="478"/>
          <ac:spMkLst>
            <pc:docMk/>
            <pc:sldMk cId="2155438379" sldId="300"/>
            <ac:spMk id="13" creationId="{DBD50D7B-7F59-9B45-91A4-00E4371F00EC}"/>
          </ac:spMkLst>
        </pc:spChg>
        <pc:spChg chg="del">
          <ac:chgData name="Brattinga, Marco" userId="684b934c-3618-4017-a8f8-4c599975d655" providerId="ADAL" clId="{AA8376A6-6515-6046-91FB-F9D67C633F5D}" dt="2019-09-08T18:52:49.157" v="4463" actId="478"/>
          <ac:spMkLst>
            <pc:docMk/>
            <pc:sldMk cId="2155438379" sldId="300"/>
            <ac:spMk id="14" creationId="{21F3BDB5-5C5E-6E43-B976-B3FEE15884F8}"/>
          </ac:spMkLst>
        </pc:spChg>
        <pc:spChg chg="del">
          <ac:chgData name="Brattinga, Marco" userId="684b934c-3618-4017-a8f8-4c599975d655" providerId="ADAL" clId="{AA8376A6-6515-6046-91FB-F9D67C633F5D}" dt="2019-09-08T18:52:46.441" v="4462" actId="478"/>
          <ac:spMkLst>
            <pc:docMk/>
            <pc:sldMk cId="2155438379" sldId="300"/>
            <ac:spMk id="16" creationId="{8B2F40F2-3E33-D145-9876-E8F306BBB1D8}"/>
          </ac:spMkLst>
        </pc:spChg>
        <pc:spChg chg="add mod">
          <ac:chgData name="Brattinga, Marco" userId="684b934c-3618-4017-a8f8-4c599975d655" providerId="ADAL" clId="{AA8376A6-6515-6046-91FB-F9D67C633F5D}" dt="2019-09-08T19:03:47.100" v="4645" actId="207"/>
          <ac:spMkLst>
            <pc:docMk/>
            <pc:sldMk cId="2155438379" sldId="300"/>
            <ac:spMk id="17" creationId="{0E4FED11-17B5-6243-BF3B-117CDE750ABB}"/>
          </ac:spMkLst>
        </pc:spChg>
        <pc:spChg chg="add del mod">
          <ac:chgData name="Brattinga, Marco" userId="684b934c-3618-4017-a8f8-4c599975d655" providerId="ADAL" clId="{AA8376A6-6515-6046-91FB-F9D67C633F5D}" dt="2019-09-08T19:03:03.528" v="4627" actId="478"/>
          <ac:spMkLst>
            <pc:docMk/>
            <pc:sldMk cId="2155438379" sldId="300"/>
            <ac:spMk id="18" creationId="{82D94F14-1D4A-944D-B38B-7873B18401ED}"/>
          </ac:spMkLst>
        </pc:spChg>
        <pc:cxnChg chg="add del mod">
          <ac:chgData name="Brattinga, Marco" userId="684b934c-3618-4017-a8f8-4c599975d655" providerId="ADAL" clId="{AA8376A6-6515-6046-91FB-F9D67C633F5D}" dt="2019-09-08T19:03:03.528" v="4627" actId="478"/>
          <ac:cxnSpMkLst>
            <pc:docMk/>
            <pc:sldMk cId="2155438379" sldId="300"/>
            <ac:cxnSpMk id="15" creationId="{260C9780-2418-0842-846D-5684BF80864A}"/>
          </ac:cxnSpMkLst>
        </pc:cxnChg>
      </pc:sldChg>
      <pc:sldChg chg="addSp modSp add modAnim">
        <pc:chgData name="Brattinga, Marco" userId="684b934c-3618-4017-a8f8-4c599975d655" providerId="ADAL" clId="{AA8376A6-6515-6046-91FB-F9D67C633F5D}" dt="2019-09-08T19:03:51.582" v="4653" actId="20577"/>
        <pc:sldMkLst>
          <pc:docMk/>
          <pc:sldMk cId="295198574" sldId="301"/>
        </pc:sldMkLst>
        <pc:spChg chg="add mod">
          <ac:chgData name="Brattinga, Marco" userId="684b934c-3618-4017-a8f8-4c599975d655" providerId="ADAL" clId="{AA8376A6-6515-6046-91FB-F9D67C633F5D}" dt="2019-09-08T18:58:46.513" v="4590" actId="1038"/>
          <ac:spMkLst>
            <pc:docMk/>
            <pc:sldMk cId="295198574" sldId="301"/>
            <ac:spMk id="8" creationId="{5CF38120-C093-F84C-9122-BD146BB4A239}"/>
          </ac:spMkLst>
        </pc:spChg>
        <pc:spChg chg="add">
          <ac:chgData name="Brattinga, Marco" userId="684b934c-3618-4017-a8f8-4c599975d655" providerId="ADAL" clId="{AA8376A6-6515-6046-91FB-F9D67C633F5D}" dt="2019-09-08T19:02:57.574" v="4626"/>
          <ac:spMkLst>
            <pc:docMk/>
            <pc:sldMk cId="295198574" sldId="301"/>
            <ac:spMk id="9" creationId="{6B7821ED-A8A9-7443-AFF1-171424AC81E0}"/>
          </ac:spMkLst>
        </pc:spChg>
        <pc:spChg chg="mod">
          <ac:chgData name="Brattinga, Marco" userId="684b934c-3618-4017-a8f8-4c599975d655" providerId="ADAL" clId="{AA8376A6-6515-6046-91FB-F9D67C633F5D}" dt="2019-09-08T18:58:19.742" v="4585" actId="20577"/>
          <ac:spMkLst>
            <pc:docMk/>
            <pc:sldMk cId="295198574" sldId="301"/>
            <ac:spMk id="11" creationId="{DD29487E-B265-4A4C-94C5-1457AE4DD562}"/>
          </ac:spMkLst>
        </pc:spChg>
        <pc:spChg chg="add mod">
          <ac:chgData name="Brattinga, Marco" userId="684b934c-3618-4017-a8f8-4c599975d655" providerId="ADAL" clId="{AA8376A6-6515-6046-91FB-F9D67C633F5D}" dt="2019-09-08T19:03:51.582" v="4653" actId="20577"/>
          <ac:spMkLst>
            <pc:docMk/>
            <pc:sldMk cId="295198574" sldId="301"/>
            <ac:spMk id="14" creationId="{E2F8A9C2-CAD9-0F4B-AADC-8B0D21FA7A4C}"/>
          </ac:spMkLst>
        </pc:spChg>
        <pc:spChg chg="add">
          <ac:chgData name="Brattinga, Marco" userId="684b934c-3618-4017-a8f8-4c599975d655" providerId="ADAL" clId="{AA8376A6-6515-6046-91FB-F9D67C633F5D}" dt="2019-09-08T19:02:57.574" v="4626"/>
          <ac:spMkLst>
            <pc:docMk/>
            <pc:sldMk cId="295198574" sldId="301"/>
            <ac:spMk id="15" creationId="{C1D88287-6974-2142-AEAC-4E1FBDAA5245}"/>
          </ac:spMkLst>
        </pc:spChg>
        <pc:cxnChg chg="add">
          <ac:chgData name="Brattinga, Marco" userId="684b934c-3618-4017-a8f8-4c599975d655" providerId="ADAL" clId="{AA8376A6-6515-6046-91FB-F9D67C633F5D}" dt="2019-09-08T19:02:57.574" v="4626"/>
          <ac:cxnSpMkLst>
            <pc:docMk/>
            <pc:sldMk cId="295198574" sldId="301"/>
            <ac:cxnSpMk id="13" creationId="{D30AF6F1-4D90-F64A-BEAC-A6D35A5DE768}"/>
          </ac:cxnSpMkLst>
        </pc:cxnChg>
      </pc:sldChg>
      <pc:sldChg chg="addSp delSp modSp add modAnim">
        <pc:chgData name="Brattinga, Marco" userId="684b934c-3618-4017-a8f8-4c599975d655" providerId="ADAL" clId="{AA8376A6-6515-6046-91FB-F9D67C633F5D}" dt="2019-09-08T19:06:10.299" v="4686" actId="1076"/>
        <pc:sldMkLst>
          <pc:docMk/>
          <pc:sldMk cId="1225851427" sldId="302"/>
        </pc:sldMkLst>
        <pc:spChg chg="add del mod">
          <ac:chgData name="Brattinga, Marco" userId="684b934c-3618-4017-a8f8-4c599975d655" providerId="ADAL" clId="{AA8376A6-6515-6046-91FB-F9D67C633F5D}" dt="2019-09-08T19:04:37.216" v="4675"/>
          <ac:spMkLst>
            <pc:docMk/>
            <pc:sldMk cId="1225851427" sldId="302"/>
            <ac:spMk id="2" creationId="{1E444AAF-DE8B-7E4F-85CB-34E5E0EDDF59}"/>
          </ac:spMkLst>
        </pc:spChg>
        <pc:spChg chg="add mod">
          <ac:chgData name="Brattinga, Marco" userId="684b934c-3618-4017-a8f8-4c599975d655" providerId="ADAL" clId="{AA8376A6-6515-6046-91FB-F9D67C633F5D}" dt="2019-09-08T19:00:38.274" v="4616" actId="1076"/>
          <ac:spMkLst>
            <pc:docMk/>
            <pc:sldMk cId="1225851427" sldId="302"/>
            <ac:spMk id="8" creationId="{5A73CAB5-6D0C-E442-8533-BF1077EDE9F4}"/>
          </ac:spMkLst>
        </pc:spChg>
        <pc:spChg chg="add">
          <ac:chgData name="Brattinga, Marco" userId="684b934c-3618-4017-a8f8-4c599975d655" providerId="ADAL" clId="{AA8376A6-6515-6046-91FB-F9D67C633F5D}" dt="2019-09-08T19:04:20.271" v="4655"/>
          <ac:spMkLst>
            <pc:docMk/>
            <pc:sldMk cId="1225851427" sldId="302"/>
            <ac:spMk id="9" creationId="{2C5BADFB-8078-9A47-AB1B-C1540185B02B}"/>
          </ac:spMkLst>
        </pc:spChg>
        <pc:spChg chg="mod">
          <ac:chgData name="Brattinga, Marco" userId="684b934c-3618-4017-a8f8-4c599975d655" providerId="ADAL" clId="{AA8376A6-6515-6046-91FB-F9D67C633F5D}" dt="2019-09-08T19:06:10.299" v="4686" actId="1076"/>
          <ac:spMkLst>
            <pc:docMk/>
            <pc:sldMk cId="1225851427" sldId="302"/>
            <ac:spMk id="11" creationId="{DD29487E-B265-4A4C-94C5-1457AE4DD562}"/>
          </ac:spMkLst>
        </pc:spChg>
        <pc:spChg chg="add mod">
          <ac:chgData name="Brattinga, Marco" userId="684b934c-3618-4017-a8f8-4c599975d655" providerId="ADAL" clId="{AA8376A6-6515-6046-91FB-F9D67C633F5D}" dt="2019-09-08T19:04:50.904" v="4681" actId="1076"/>
          <ac:spMkLst>
            <pc:docMk/>
            <pc:sldMk cId="1225851427" sldId="302"/>
            <ac:spMk id="13" creationId="{4783B361-D855-B444-91C8-62BAC37101CB}"/>
          </ac:spMkLst>
        </pc:spChg>
        <pc:spChg chg="add">
          <ac:chgData name="Brattinga, Marco" userId="684b934c-3618-4017-a8f8-4c599975d655" providerId="ADAL" clId="{AA8376A6-6515-6046-91FB-F9D67C633F5D}" dt="2019-09-08T19:04:26.314" v="4656"/>
          <ac:spMkLst>
            <pc:docMk/>
            <pc:sldMk cId="1225851427" sldId="302"/>
            <ac:spMk id="15" creationId="{36FD3114-82F3-7A4B-AD63-386320535926}"/>
          </ac:spMkLst>
        </pc:spChg>
        <pc:cxnChg chg="add mod">
          <ac:chgData name="Brattinga, Marco" userId="684b934c-3618-4017-a8f8-4c599975d655" providerId="ADAL" clId="{AA8376A6-6515-6046-91FB-F9D67C633F5D}" dt="2019-09-08T19:04:31.190" v="4658" actId="14100"/>
          <ac:cxnSpMkLst>
            <pc:docMk/>
            <pc:sldMk cId="1225851427" sldId="302"/>
            <ac:cxnSpMk id="14" creationId="{C7F49427-3183-B947-AF63-D0E481701554}"/>
          </ac:cxnSpMkLst>
        </pc:cxnChg>
      </pc:sldChg>
      <pc:sldChg chg="addSp add">
        <pc:chgData name="Brattinga, Marco" userId="684b934c-3618-4017-a8f8-4c599975d655" providerId="ADAL" clId="{AA8376A6-6515-6046-91FB-F9D67C633F5D}" dt="2019-09-08T19:04:09.917" v="4654"/>
        <pc:sldMkLst>
          <pc:docMk/>
          <pc:sldMk cId="3734242113" sldId="303"/>
        </pc:sldMkLst>
        <pc:spChg chg="add">
          <ac:chgData name="Brattinga, Marco" userId="684b934c-3618-4017-a8f8-4c599975d655" providerId="ADAL" clId="{AA8376A6-6515-6046-91FB-F9D67C633F5D}" dt="2019-09-08T19:04:09.917" v="4654"/>
          <ac:spMkLst>
            <pc:docMk/>
            <pc:sldMk cId="3734242113" sldId="303"/>
            <ac:spMk id="8" creationId="{9068F87E-5263-504C-B721-2B5EF968B6D4}"/>
          </ac:spMkLst>
        </pc:spChg>
      </pc:sldChg>
      <pc:sldChg chg="addSp modSp add">
        <pc:chgData name="Brattinga, Marco" userId="684b934c-3618-4017-a8f8-4c599975d655" providerId="ADAL" clId="{AA8376A6-6515-6046-91FB-F9D67C633F5D}" dt="2019-09-08T19:36:50.032" v="6019" actId="1076"/>
        <pc:sldMkLst>
          <pc:docMk/>
          <pc:sldMk cId="3477901936" sldId="304"/>
        </pc:sldMkLst>
        <pc:spChg chg="add mod">
          <ac:chgData name="Brattinga, Marco" userId="684b934c-3618-4017-a8f8-4c599975d655" providerId="ADAL" clId="{AA8376A6-6515-6046-91FB-F9D67C633F5D}" dt="2019-09-08T19:36:50.032" v="6019" actId="1076"/>
          <ac:spMkLst>
            <pc:docMk/>
            <pc:sldMk cId="3477901936" sldId="304"/>
            <ac:spMk id="8" creationId="{A12A1FE0-09B8-1145-AEBD-5D211B57C9CC}"/>
          </ac:spMkLst>
        </pc:spChg>
        <pc:spChg chg="mod">
          <ac:chgData name="Brattinga, Marco" userId="684b934c-3618-4017-a8f8-4c599975d655" providerId="ADAL" clId="{AA8376A6-6515-6046-91FB-F9D67C633F5D}" dt="2019-09-08T19:36:50.032" v="6019" actId="1076"/>
          <ac:spMkLst>
            <pc:docMk/>
            <pc:sldMk cId="3477901936" sldId="304"/>
            <ac:spMk id="13" creationId="{50969FFE-41E8-974B-A5B9-69C57C19C0BA}"/>
          </ac:spMkLst>
        </pc:spChg>
      </pc:sldChg>
      <pc:sldChg chg="add del">
        <pc:chgData name="Brattinga, Marco" userId="684b934c-3618-4017-a8f8-4c599975d655" providerId="ADAL" clId="{AA8376A6-6515-6046-91FB-F9D67C633F5D}" dt="2019-09-08T19:21:55.881" v="4838" actId="2696"/>
        <pc:sldMkLst>
          <pc:docMk/>
          <pc:sldMk cId="3720591910" sldId="304"/>
        </pc:sldMkLst>
      </pc:sldChg>
      <pc:sldChg chg="addSp delSp modSp add">
        <pc:chgData name="Brattinga, Marco" userId="684b934c-3618-4017-a8f8-4c599975d655" providerId="ADAL" clId="{AA8376A6-6515-6046-91FB-F9D67C633F5D}" dt="2019-09-08T19:56:20.053" v="6503" actId="2085"/>
        <pc:sldMkLst>
          <pc:docMk/>
          <pc:sldMk cId="526209657" sldId="305"/>
        </pc:sldMkLst>
        <pc:spChg chg="del">
          <ac:chgData name="Brattinga, Marco" userId="684b934c-3618-4017-a8f8-4c599975d655" providerId="ADAL" clId="{AA8376A6-6515-6046-91FB-F9D67C633F5D}" dt="2019-09-08T19:42:01.136" v="6023" actId="478"/>
          <ac:spMkLst>
            <pc:docMk/>
            <pc:sldMk cId="526209657" sldId="305"/>
            <ac:spMk id="8" creationId="{A12A1FE0-09B8-1145-AEBD-5D211B57C9CC}"/>
          </ac:spMkLst>
        </pc:spChg>
        <pc:spChg chg="mod">
          <ac:chgData name="Brattinga, Marco" userId="684b934c-3618-4017-a8f8-4c599975d655" providerId="ADAL" clId="{AA8376A6-6515-6046-91FB-F9D67C633F5D}" dt="2019-09-08T19:55:14.200" v="6488" actId="1076"/>
          <ac:spMkLst>
            <pc:docMk/>
            <pc:sldMk cId="526209657" sldId="305"/>
            <ac:spMk id="10" creationId="{64668F7D-DF22-DD45-B061-32C30656DF0A}"/>
          </ac:spMkLst>
        </pc:spChg>
        <pc:spChg chg="add mod">
          <ac:chgData name="Brattinga, Marco" userId="684b934c-3618-4017-a8f8-4c599975d655" providerId="ADAL" clId="{AA8376A6-6515-6046-91FB-F9D67C633F5D}" dt="2019-09-08T19:55:30.625" v="6492" actId="1076"/>
          <ac:spMkLst>
            <pc:docMk/>
            <pc:sldMk cId="526209657" sldId="305"/>
            <ac:spMk id="11" creationId="{C3147700-5F10-3946-8D53-FBB69FBA1325}"/>
          </ac:spMkLst>
        </pc:spChg>
        <pc:spChg chg="del">
          <ac:chgData name="Brattinga, Marco" userId="684b934c-3618-4017-a8f8-4c599975d655" providerId="ADAL" clId="{AA8376A6-6515-6046-91FB-F9D67C633F5D}" dt="2019-09-08T19:42:01.136" v="6023" actId="478"/>
          <ac:spMkLst>
            <pc:docMk/>
            <pc:sldMk cId="526209657" sldId="305"/>
            <ac:spMk id="13" creationId="{50969FFE-41E8-974B-A5B9-69C57C19C0BA}"/>
          </ac:spMkLst>
        </pc:spChg>
        <pc:spChg chg="add mod">
          <ac:chgData name="Brattinga, Marco" userId="684b934c-3618-4017-a8f8-4c599975d655" providerId="ADAL" clId="{AA8376A6-6515-6046-91FB-F9D67C633F5D}" dt="2019-09-08T19:55:33.619" v="6493" actId="1076"/>
          <ac:spMkLst>
            <pc:docMk/>
            <pc:sldMk cId="526209657" sldId="305"/>
            <ac:spMk id="14" creationId="{92D4A476-0A6E-C542-A3C7-82AAA366A9F9}"/>
          </ac:spMkLst>
        </pc:spChg>
        <pc:spChg chg="add mod">
          <ac:chgData name="Brattinga, Marco" userId="684b934c-3618-4017-a8f8-4c599975d655" providerId="ADAL" clId="{AA8376A6-6515-6046-91FB-F9D67C633F5D}" dt="2019-09-08T19:55:10.871" v="6486" actId="164"/>
          <ac:spMkLst>
            <pc:docMk/>
            <pc:sldMk cId="526209657" sldId="305"/>
            <ac:spMk id="15" creationId="{34403314-1433-D44C-A0B5-4EEF898A1184}"/>
          </ac:spMkLst>
        </pc:spChg>
        <pc:spChg chg="add mod">
          <ac:chgData name="Brattinga, Marco" userId="684b934c-3618-4017-a8f8-4c599975d655" providerId="ADAL" clId="{AA8376A6-6515-6046-91FB-F9D67C633F5D}" dt="2019-09-08T19:55:10.871" v="6486" actId="164"/>
          <ac:spMkLst>
            <pc:docMk/>
            <pc:sldMk cId="526209657" sldId="305"/>
            <ac:spMk id="16" creationId="{D4AC14D8-D3E3-464F-A982-0302DACFC6A4}"/>
          </ac:spMkLst>
        </pc:spChg>
        <pc:spChg chg="add mod">
          <ac:chgData name="Brattinga, Marco" userId="684b934c-3618-4017-a8f8-4c599975d655" providerId="ADAL" clId="{AA8376A6-6515-6046-91FB-F9D67C633F5D}" dt="2019-09-08T19:56:15.471" v="6501" actId="2085"/>
          <ac:spMkLst>
            <pc:docMk/>
            <pc:sldMk cId="526209657" sldId="305"/>
            <ac:spMk id="18" creationId="{8B1A5794-38BD-EC45-9706-F5C49C53CB4E}"/>
          </ac:spMkLst>
        </pc:spChg>
        <pc:spChg chg="add mod">
          <ac:chgData name="Brattinga, Marco" userId="684b934c-3618-4017-a8f8-4c599975d655" providerId="ADAL" clId="{AA8376A6-6515-6046-91FB-F9D67C633F5D}" dt="2019-09-08T19:56:20.053" v="6503" actId="2085"/>
          <ac:spMkLst>
            <pc:docMk/>
            <pc:sldMk cId="526209657" sldId="305"/>
            <ac:spMk id="19" creationId="{4C511D3C-3079-F842-82C9-5FA98878C2FF}"/>
          </ac:spMkLst>
        </pc:spChg>
        <pc:grpChg chg="add mod">
          <ac:chgData name="Brattinga, Marco" userId="684b934c-3618-4017-a8f8-4c599975d655" providerId="ADAL" clId="{AA8376A6-6515-6046-91FB-F9D67C633F5D}" dt="2019-09-08T19:55:47.999" v="6495" actId="1076"/>
          <ac:grpSpMkLst>
            <pc:docMk/>
            <pc:sldMk cId="526209657" sldId="305"/>
            <ac:grpSpMk id="17" creationId="{A6DE7C37-D3D8-6949-B832-591D92828996}"/>
          </ac:grpSpMkLst>
        </pc:grpChg>
        <pc:picChg chg="add del mod">
          <ac:chgData name="Brattinga, Marco" userId="684b934c-3618-4017-a8f8-4c599975d655" providerId="ADAL" clId="{AA8376A6-6515-6046-91FB-F9D67C633F5D}" dt="2019-09-08T19:42:24.246" v="6025" actId="478"/>
          <ac:picMkLst>
            <pc:docMk/>
            <pc:sldMk cId="526209657" sldId="305"/>
            <ac:picMk id="4" creationId="{677EF8AB-9E5B-EC48-99E7-FAAE31B66907}"/>
          </ac:picMkLst>
        </pc:picChg>
        <pc:picChg chg="add mod">
          <ac:chgData name="Brattinga, Marco" userId="684b934c-3618-4017-a8f8-4c599975d655" providerId="ADAL" clId="{AA8376A6-6515-6046-91FB-F9D67C633F5D}" dt="2019-09-08T19:55:21.685" v="6490" actId="1076"/>
          <ac:picMkLst>
            <pc:docMk/>
            <pc:sldMk cId="526209657" sldId="305"/>
            <ac:picMk id="9" creationId="{F5147A32-64DB-804D-A7B7-81DD6E2062A5}"/>
          </ac:picMkLst>
        </pc:picChg>
      </pc:sldChg>
      <pc:sldChg chg="add del">
        <pc:chgData name="Brattinga, Marco" userId="684b934c-3618-4017-a8f8-4c599975d655" providerId="ADAL" clId="{AA8376A6-6515-6046-91FB-F9D67C633F5D}" dt="2019-09-08T19:41:55.851" v="6021" actId="2696"/>
        <pc:sldMkLst>
          <pc:docMk/>
          <pc:sldMk cId="3481154033" sldId="305"/>
        </pc:sldMkLst>
      </pc:sldChg>
      <pc:sldChg chg="add del">
        <pc:chgData name="Brattinga, Marco" userId="684b934c-3618-4017-a8f8-4c599975d655" providerId="ADAL" clId="{AA8376A6-6515-6046-91FB-F9D67C633F5D}" dt="2019-09-08T19:58:18.410" v="6505" actId="2696"/>
        <pc:sldMkLst>
          <pc:docMk/>
          <pc:sldMk cId="1509193068" sldId="306"/>
        </pc:sldMkLst>
      </pc:sldChg>
      <pc:sldChg chg="addSp delSp modSp add modAnim">
        <pc:chgData name="Brattinga, Marco" userId="684b934c-3618-4017-a8f8-4c599975d655" providerId="ADAL" clId="{AA8376A6-6515-6046-91FB-F9D67C633F5D}" dt="2019-09-09T14:55:15.948" v="8705"/>
        <pc:sldMkLst>
          <pc:docMk/>
          <pc:sldMk cId="3174574200" sldId="306"/>
        </pc:sldMkLst>
        <pc:spChg chg="add mod">
          <ac:chgData name="Brattinga, Marco" userId="684b934c-3618-4017-a8f8-4c599975d655" providerId="ADAL" clId="{AA8376A6-6515-6046-91FB-F9D67C633F5D}" dt="2019-09-09T14:55:12.628" v="8704" actId="164"/>
          <ac:spMkLst>
            <pc:docMk/>
            <pc:sldMk cId="3174574200" sldId="306"/>
            <ac:spMk id="6" creationId="{F4B796A1-5420-3C41-8DE2-E3C498E92DBF}"/>
          </ac:spMkLst>
        </pc:spChg>
        <pc:spChg chg="del">
          <ac:chgData name="Brattinga, Marco" userId="684b934c-3618-4017-a8f8-4c599975d655" providerId="ADAL" clId="{AA8376A6-6515-6046-91FB-F9D67C633F5D}" dt="2019-09-08T19:59:43.202" v="6629" actId="478"/>
          <ac:spMkLst>
            <pc:docMk/>
            <pc:sldMk cId="3174574200" sldId="306"/>
            <ac:spMk id="11" creationId="{C3147700-5F10-3946-8D53-FBB69FBA1325}"/>
          </ac:spMkLst>
        </pc:spChg>
        <pc:spChg chg="mod">
          <ac:chgData name="Brattinga, Marco" userId="684b934c-3618-4017-a8f8-4c599975d655" providerId="ADAL" clId="{AA8376A6-6515-6046-91FB-F9D67C633F5D}" dt="2019-09-08T20:08:20.686" v="6803" actId="2711"/>
          <ac:spMkLst>
            <pc:docMk/>
            <pc:sldMk cId="3174574200" sldId="306"/>
            <ac:spMk id="14" creationId="{92D4A476-0A6E-C542-A3C7-82AAA366A9F9}"/>
          </ac:spMkLst>
        </pc:spChg>
        <pc:spChg chg="del">
          <ac:chgData name="Brattinga, Marco" userId="684b934c-3618-4017-a8f8-4c599975d655" providerId="ADAL" clId="{AA8376A6-6515-6046-91FB-F9D67C633F5D}" dt="2019-09-08T19:58:27.123" v="6507" actId="478"/>
          <ac:spMkLst>
            <pc:docMk/>
            <pc:sldMk cId="3174574200" sldId="306"/>
            <ac:spMk id="18" creationId="{8B1A5794-38BD-EC45-9706-F5C49C53CB4E}"/>
          </ac:spMkLst>
        </pc:spChg>
        <pc:spChg chg="del">
          <ac:chgData name="Brattinga, Marco" userId="684b934c-3618-4017-a8f8-4c599975d655" providerId="ADAL" clId="{AA8376A6-6515-6046-91FB-F9D67C633F5D}" dt="2019-09-08T19:58:27.123" v="6507" actId="478"/>
          <ac:spMkLst>
            <pc:docMk/>
            <pc:sldMk cId="3174574200" sldId="306"/>
            <ac:spMk id="19" creationId="{4C511D3C-3079-F842-82C9-5FA98878C2FF}"/>
          </ac:spMkLst>
        </pc:spChg>
        <pc:spChg chg="add mod">
          <ac:chgData name="Brattinga, Marco" userId="684b934c-3618-4017-a8f8-4c599975d655" providerId="ADAL" clId="{AA8376A6-6515-6046-91FB-F9D67C633F5D}" dt="2019-09-08T20:03:13.965" v="6790" actId="1076"/>
          <ac:spMkLst>
            <pc:docMk/>
            <pc:sldMk cId="3174574200" sldId="306"/>
            <ac:spMk id="20" creationId="{EF28A7F1-1028-7149-89BE-6BB64264756E}"/>
          </ac:spMkLst>
        </pc:spChg>
        <pc:grpChg chg="add mod">
          <ac:chgData name="Brattinga, Marco" userId="684b934c-3618-4017-a8f8-4c599975d655" providerId="ADAL" clId="{AA8376A6-6515-6046-91FB-F9D67C633F5D}" dt="2019-09-09T14:55:12.628" v="8704" actId="164"/>
          <ac:grpSpMkLst>
            <pc:docMk/>
            <pc:sldMk cId="3174574200" sldId="306"/>
            <ac:grpSpMk id="8" creationId="{1DFD33C9-DA4E-9D45-B078-01D737438299}"/>
          </ac:grpSpMkLst>
        </pc:grpChg>
        <pc:grpChg chg="del">
          <ac:chgData name="Brattinga, Marco" userId="684b934c-3618-4017-a8f8-4c599975d655" providerId="ADAL" clId="{AA8376A6-6515-6046-91FB-F9D67C633F5D}" dt="2019-09-08T19:58:27.123" v="6507" actId="478"/>
          <ac:grpSpMkLst>
            <pc:docMk/>
            <pc:sldMk cId="3174574200" sldId="306"/>
            <ac:grpSpMk id="17" creationId="{A6DE7C37-D3D8-6949-B832-591D92828996}"/>
          </ac:grpSpMkLst>
        </pc:grpChg>
        <pc:picChg chg="add mod">
          <ac:chgData name="Brattinga, Marco" userId="684b934c-3618-4017-a8f8-4c599975d655" providerId="ADAL" clId="{AA8376A6-6515-6046-91FB-F9D67C633F5D}" dt="2019-09-09T14:55:12.628" v="8704" actId="164"/>
          <ac:picMkLst>
            <pc:docMk/>
            <pc:sldMk cId="3174574200" sldId="306"/>
            <ac:picMk id="4" creationId="{41DAA4FC-85D5-4546-A828-C7309DE7CF20}"/>
          </ac:picMkLst>
        </pc:picChg>
        <pc:picChg chg="del">
          <ac:chgData name="Brattinga, Marco" userId="684b934c-3618-4017-a8f8-4c599975d655" providerId="ADAL" clId="{AA8376A6-6515-6046-91FB-F9D67C633F5D}" dt="2019-09-08T19:58:27.123" v="6507" actId="478"/>
          <ac:picMkLst>
            <pc:docMk/>
            <pc:sldMk cId="3174574200" sldId="306"/>
            <ac:picMk id="9" creationId="{F5147A32-64DB-804D-A7B7-81DD6E2062A5}"/>
          </ac:picMkLst>
        </pc:picChg>
      </pc:sldChg>
      <pc:sldChg chg="addSp delSp modSp add modAnim">
        <pc:chgData name="Brattinga, Marco" userId="684b934c-3618-4017-a8f8-4c599975d655" providerId="ADAL" clId="{AA8376A6-6515-6046-91FB-F9D67C633F5D}" dt="2019-09-09T14:55:45.618" v="8707"/>
        <pc:sldMkLst>
          <pc:docMk/>
          <pc:sldMk cId="1713311382" sldId="307"/>
        </pc:sldMkLst>
        <pc:spChg chg="add del">
          <ac:chgData name="Brattinga, Marco" userId="684b934c-3618-4017-a8f8-4c599975d655" providerId="ADAL" clId="{AA8376A6-6515-6046-91FB-F9D67C633F5D}" dt="2019-09-08T20:47:47.075" v="8130"/>
          <ac:spMkLst>
            <pc:docMk/>
            <pc:sldMk cId="1713311382" sldId="307"/>
            <ac:spMk id="9" creationId="{89A6F9ED-55A9-9841-A3A7-3297158A99FF}"/>
          </ac:spMkLst>
        </pc:spChg>
        <pc:spChg chg="mod">
          <ac:chgData name="Brattinga, Marco" userId="684b934c-3618-4017-a8f8-4c599975d655" providerId="ADAL" clId="{AA8376A6-6515-6046-91FB-F9D67C633F5D}" dt="2019-09-08T20:08:37.559" v="6804" actId="2711"/>
          <ac:spMkLst>
            <pc:docMk/>
            <pc:sldMk cId="1713311382" sldId="307"/>
            <ac:spMk id="14" creationId="{92D4A476-0A6E-C542-A3C7-82AAA366A9F9}"/>
          </ac:spMkLst>
        </pc:spChg>
        <pc:spChg chg="mod">
          <ac:chgData name="Brattinga, Marco" userId="684b934c-3618-4017-a8f8-4c599975d655" providerId="ADAL" clId="{AA8376A6-6515-6046-91FB-F9D67C633F5D}" dt="2019-09-08T20:04:03.637" v="6802" actId="20577"/>
          <ac:spMkLst>
            <pc:docMk/>
            <pc:sldMk cId="1713311382" sldId="307"/>
            <ac:spMk id="20" creationId="{EF28A7F1-1028-7149-89BE-6BB64264756E}"/>
          </ac:spMkLst>
        </pc:spChg>
        <pc:grpChg chg="add">
          <ac:chgData name="Brattinga, Marco" userId="684b934c-3618-4017-a8f8-4c599975d655" providerId="ADAL" clId="{AA8376A6-6515-6046-91FB-F9D67C633F5D}" dt="2019-09-09T14:55:42.223" v="8706"/>
          <ac:grpSpMkLst>
            <pc:docMk/>
            <pc:sldMk cId="1713311382" sldId="307"/>
            <ac:grpSpMk id="9" creationId="{387F75D3-2D2C-FF49-8F9C-9A3E523155D4}"/>
          </ac:grpSpMkLst>
        </pc:grpChg>
      </pc:sldChg>
      <pc:sldChg chg="addSp delSp modSp add modAnim">
        <pc:chgData name="Brattinga, Marco" userId="684b934c-3618-4017-a8f8-4c599975d655" providerId="ADAL" clId="{AA8376A6-6515-6046-91FB-F9D67C633F5D}" dt="2019-09-09T15:01:25.244" v="8806" actId="1076"/>
        <pc:sldMkLst>
          <pc:docMk/>
          <pc:sldMk cId="551342742" sldId="308"/>
        </pc:sldMkLst>
        <pc:spChg chg="add mod">
          <ac:chgData name="Brattinga, Marco" userId="684b934c-3618-4017-a8f8-4c599975d655" providerId="ADAL" clId="{AA8376A6-6515-6046-91FB-F9D67C633F5D}" dt="2019-09-09T15:01:25.244" v="8806" actId="1076"/>
          <ac:spMkLst>
            <pc:docMk/>
            <pc:sldMk cId="551342742" sldId="308"/>
            <ac:spMk id="2" creationId="{91DCA206-8000-DD40-9051-3CE05F64D6E4}"/>
          </ac:spMkLst>
        </pc:spChg>
        <pc:spChg chg="del">
          <ac:chgData name="Brattinga, Marco" userId="684b934c-3618-4017-a8f8-4c599975d655" providerId="ADAL" clId="{AA8376A6-6515-6046-91FB-F9D67C633F5D}" dt="2019-09-08T20:10:15.714" v="6904" actId="478"/>
          <ac:spMkLst>
            <pc:docMk/>
            <pc:sldMk cId="551342742" sldId="308"/>
            <ac:spMk id="8" creationId="{A12A1FE0-09B8-1145-AEBD-5D211B57C9CC}"/>
          </ac:spMkLst>
        </pc:spChg>
        <pc:spChg chg="mod">
          <ac:chgData name="Brattinga, Marco" userId="684b934c-3618-4017-a8f8-4c599975d655" providerId="ADAL" clId="{AA8376A6-6515-6046-91FB-F9D67C633F5D}" dt="2019-09-09T15:00:14.609" v="8709" actId="20577"/>
          <ac:spMkLst>
            <pc:docMk/>
            <pc:sldMk cId="551342742" sldId="308"/>
            <ac:spMk id="10" creationId="{64668F7D-DF22-DD45-B061-32C30656DF0A}"/>
          </ac:spMkLst>
        </pc:spChg>
        <pc:spChg chg="mod">
          <ac:chgData name="Brattinga, Marco" userId="684b934c-3618-4017-a8f8-4c599975d655" providerId="ADAL" clId="{AA8376A6-6515-6046-91FB-F9D67C633F5D}" dt="2019-09-08T20:17:47.588" v="7512" actId="20577"/>
          <ac:spMkLst>
            <pc:docMk/>
            <pc:sldMk cId="551342742" sldId="308"/>
            <ac:spMk id="13" creationId="{50969FFE-41E8-974B-A5B9-69C57C19C0BA}"/>
          </ac:spMkLst>
        </pc:spChg>
      </pc:sldChg>
      <pc:sldChg chg="add del">
        <pc:chgData name="Brattinga, Marco" userId="684b934c-3618-4017-a8f8-4c599975d655" providerId="ADAL" clId="{AA8376A6-6515-6046-91FB-F9D67C633F5D}" dt="2019-09-08T20:09:33.843" v="6808" actId="2696"/>
        <pc:sldMkLst>
          <pc:docMk/>
          <pc:sldMk cId="1380563652" sldId="308"/>
        </pc:sldMkLst>
      </pc:sldChg>
      <pc:sldChg chg="add del">
        <pc:chgData name="Brattinga, Marco" userId="684b934c-3618-4017-a8f8-4c599975d655" providerId="ADAL" clId="{AA8376A6-6515-6046-91FB-F9D67C633F5D}" dt="2019-09-08T20:09:28.871" v="6806" actId="2696"/>
        <pc:sldMkLst>
          <pc:docMk/>
          <pc:sldMk cId="2974010800" sldId="308"/>
        </pc:sldMkLst>
      </pc:sldChg>
      <pc:sldChg chg="addSp delSp modSp add del">
        <pc:chgData name="Brattinga, Marco" userId="684b934c-3618-4017-a8f8-4c599975d655" providerId="ADAL" clId="{AA8376A6-6515-6046-91FB-F9D67C633F5D}" dt="2019-09-08T20:42:51.119" v="8027" actId="2696"/>
        <pc:sldMkLst>
          <pc:docMk/>
          <pc:sldMk cId="135978179" sldId="309"/>
        </pc:sldMkLst>
        <pc:spChg chg="add mod">
          <ac:chgData name="Brattinga, Marco" userId="684b934c-3618-4017-a8f8-4c599975d655" providerId="ADAL" clId="{AA8376A6-6515-6046-91FB-F9D67C633F5D}" dt="2019-09-08T20:42:03.959" v="8006" actId="1076"/>
          <ac:spMkLst>
            <pc:docMk/>
            <pc:sldMk cId="135978179" sldId="309"/>
            <ac:spMk id="2" creationId="{4035EB2B-D433-D545-BA67-C8779BFC90C5}"/>
          </ac:spMkLst>
        </pc:spChg>
        <pc:spChg chg="add mod">
          <ac:chgData name="Brattinga, Marco" userId="684b934c-3618-4017-a8f8-4c599975d655" providerId="ADAL" clId="{AA8376A6-6515-6046-91FB-F9D67C633F5D}" dt="2019-09-08T20:42:23.778" v="8021" actId="1076"/>
          <ac:spMkLst>
            <pc:docMk/>
            <pc:sldMk cId="135978179" sldId="309"/>
            <ac:spMk id="4" creationId="{70AA9063-D487-AB42-BD8F-0ED63B22D76B}"/>
          </ac:spMkLst>
        </pc:spChg>
        <pc:spChg chg="del">
          <ac:chgData name="Brattinga, Marco" userId="684b934c-3618-4017-a8f8-4c599975d655" providerId="ADAL" clId="{AA8376A6-6515-6046-91FB-F9D67C633F5D}" dt="2019-09-08T20:41:54.646" v="8001" actId="478"/>
          <ac:spMkLst>
            <pc:docMk/>
            <pc:sldMk cId="135978179" sldId="309"/>
            <ac:spMk id="9" creationId="{B92DD4E8-ED7F-F24B-9739-3F2C358014F1}"/>
          </ac:spMkLst>
        </pc:spChg>
        <pc:spChg chg="del">
          <ac:chgData name="Brattinga, Marco" userId="684b934c-3618-4017-a8f8-4c599975d655" providerId="ADAL" clId="{AA8376A6-6515-6046-91FB-F9D67C633F5D}" dt="2019-09-08T20:41:54.646" v="8001" actId="478"/>
          <ac:spMkLst>
            <pc:docMk/>
            <pc:sldMk cId="135978179" sldId="309"/>
            <ac:spMk id="11" creationId="{DD29487E-B265-4A4C-94C5-1457AE4DD562}"/>
          </ac:spMkLst>
        </pc:spChg>
        <pc:spChg chg="del">
          <ac:chgData name="Brattinga, Marco" userId="684b934c-3618-4017-a8f8-4c599975d655" providerId="ADAL" clId="{AA8376A6-6515-6046-91FB-F9D67C633F5D}" dt="2019-09-08T20:42:25.433" v="8022" actId="478"/>
          <ac:spMkLst>
            <pc:docMk/>
            <pc:sldMk cId="135978179" sldId="309"/>
            <ac:spMk id="13" creationId="{50969FFE-41E8-974B-A5B9-69C57C19C0BA}"/>
          </ac:spMkLst>
        </pc:spChg>
      </pc:sldChg>
      <pc:sldChg chg="addSp delSp modSp add delAnim">
        <pc:chgData name="Brattinga, Marco" userId="684b934c-3618-4017-a8f8-4c599975d655" providerId="ADAL" clId="{AA8376A6-6515-6046-91FB-F9D67C633F5D}" dt="2019-09-08T20:40:38.602" v="8000" actId="1076"/>
        <pc:sldMkLst>
          <pc:docMk/>
          <pc:sldMk cId="3096185647" sldId="310"/>
        </pc:sldMkLst>
        <pc:spChg chg="mod">
          <ac:chgData name="Brattinga, Marco" userId="684b934c-3618-4017-a8f8-4c599975d655" providerId="ADAL" clId="{AA8376A6-6515-6046-91FB-F9D67C633F5D}" dt="2019-09-08T20:39:42.306" v="7942" actId="20577"/>
          <ac:spMkLst>
            <pc:docMk/>
            <pc:sldMk cId="3096185647" sldId="310"/>
            <ac:spMk id="11" creationId="{DD29487E-B265-4A4C-94C5-1457AE4DD562}"/>
          </ac:spMkLst>
        </pc:spChg>
        <pc:spChg chg="add mod">
          <ac:chgData name="Brattinga, Marco" userId="684b934c-3618-4017-a8f8-4c599975d655" providerId="ADAL" clId="{AA8376A6-6515-6046-91FB-F9D67C633F5D}" dt="2019-09-08T20:40:38.602" v="8000" actId="1076"/>
          <ac:spMkLst>
            <pc:docMk/>
            <pc:sldMk cId="3096185647" sldId="310"/>
            <ac:spMk id="13" creationId="{94085362-15DB-1D4E-AEE3-E4078576049D}"/>
          </ac:spMkLst>
        </pc:spChg>
        <pc:grpChg chg="del">
          <ac:chgData name="Brattinga, Marco" userId="684b934c-3618-4017-a8f8-4c599975d655" providerId="ADAL" clId="{AA8376A6-6515-6046-91FB-F9D67C633F5D}" dt="2019-09-08T20:36:57.580" v="7861" actId="478"/>
          <ac:grpSpMkLst>
            <pc:docMk/>
            <pc:sldMk cId="3096185647" sldId="310"/>
            <ac:grpSpMk id="2" creationId="{FA0D69B8-E922-C449-88F0-8950371A744E}"/>
          </ac:grpSpMkLst>
        </pc:grpChg>
      </pc:sldChg>
      <pc:sldChg chg="addSp delSp modSp add">
        <pc:chgData name="Brattinga, Marco" userId="684b934c-3618-4017-a8f8-4c599975d655" providerId="ADAL" clId="{AA8376A6-6515-6046-91FB-F9D67C633F5D}" dt="2019-09-08T20:46:54.862" v="8128" actId="255"/>
        <pc:sldMkLst>
          <pc:docMk/>
          <pc:sldMk cId="61858209" sldId="311"/>
        </pc:sldMkLst>
        <pc:spChg chg="add mod">
          <ac:chgData name="Brattinga, Marco" userId="684b934c-3618-4017-a8f8-4c599975d655" providerId="ADAL" clId="{AA8376A6-6515-6046-91FB-F9D67C633F5D}" dt="2019-09-08T20:46:54.862" v="8128" actId="255"/>
          <ac:spMkLst>
            <pc:docMk/>
            <pc:sldMk cId="61858209" sldId="311"/>
            <ac:spMk id="2" creationId="{84F8C916-54A4-C746-8879-D764FEE03C78}"/>
          </ac:spMkLst>
        </pc:spChg>
        <pc:spChg chg="add del mod">
          <ac:chgData name="Brattinga, Marco" userId="684b934c-3618-4017-a8f8-4c599975d655" providerId="ADAL" clId="{AA8376A6-6515-6046-91FB-F9D67C633F5D}" dt="2019-09-08T20:46:33.165" v="8119" actId="478"/>
          <ac:spMkLst>
            <pc:docMk/>
            <pc:sldMk cId="61858209" sldId="311"/>
            <ac:spMk id="3" creationId="{F5571A0C-6D1E-924E-B19C-29DAC22E90A4}"/>
          </ac:spMkLst>
        </pc:spChg>
      </pc:sldChg>
      <pc:sldChg chg="modSp add">
        <pc:chgData name="Brattinga, Marco" userId="684b934c-3618-4017-a8f8-4c599975d655" providerId="ADAL" clId="{AA8376A6-6515-6046-91FB-F9D67C633F5D}" dt="2019-09-09T14:54:57.652" v="8703" actId="108"/>
        <pc:sldMkLst>
          <pc:docMk/>
          <pc:sldMk cId="1657098863" sldId="312"/>
        </pc:sldMkLst>
        <pc:spChg chg="mod">
          <ac:chgData name="Brattinga, Marco" userId="684b934c-3618-4017-a8f8-4c599975d655" providerId="ADAL" clId="{AA8376A6-6515-6046-91FB-F9D67C633F5D}" dt="2019-09-09T14:54:57.652" v="8703" actId="108"/>
          <ac:spMkLst>
            <pc:docMk/>
            <pc:sldMk cId="1657098863" sldId="312"/>
            <ac:spMk id="2" creationId="{84F8C916-54A4-C746-8879-D764FEE03C78}"/>
          </ac:spMkLst>
        </pc:spChg>
      </pc:sldChg>
      <pc:sldChg chg="add del setBg">
        <pc:chgData name="Brattinga, Marco" userId="684b934c-3618-4017-a8f8-4c599975d655" providerId="ADAL" clId="{AA8376A6-6515-6046-91FB-F9D67C633F5D}" dt="2019-09-08T20:49:54.282" v="8217"/>
        <pc:sldMkLst>
          <pc:docMk/>
          <pc:sldMk cId="2099828916" sldId="313"/>
        </pc:sldMkLst>
      </pc:sldChg>
      <pc:sldChg chg="addSp delSp modSp add ord setBg">
        <pc:chgData name="Brattinga, Marco" userId="684b934c-3618-4017-a8f8-4c599975d655" providerId="ADAL" clId="{AA8376A6-6515-6046-91FB-F9D67C633F5D}" dt="2019-09-08T21:06:36.105" v="8579" actId="29295"/>
        <pc:sldMkLst>
          <pc:docMk/>
          <pc:sldMk cId="3946297418" sldId="313"/>
        </pc:sldMkLst>
        <pc:spChg chg="del">
          <ac:chgData name="Brattinga, Marco" userId="684b934c-3618-4017-a8f8-4c599975d655" providerId="ADAL" clId="{AA8376A6-6515-6046-91FB-F9D67C633F5D}" dt="2019-09-08T20:50:13.754" v="8220" actId="478"/>
          <ac:spMkLst>
            <pc:docMk/>
            <pc:sldMk cId="3946297418" sldId="313"/>
            <ac:spMk id="3" creationId="{5ADAA3E1-DBEB-1840-8E2B-1EB64B239349}"/>
          </ac:spMkLst>
        </pc:spChg>
        <pc:spChg chg="del">
          <ac:chgData name="Brattinga, Marco" userId="684b934c-3618-4017-a8f8-4c599975d655" providerId="ADAL" clId="{AA8376A6-6515-6046-91FB-F9D67C633F5D}" dt="2019-09-08T20:50:13.754" v="8220" actId="478"/>
          <ac:spMkLst>
            <pc:docMk/>
            <pc:sldMk cId="3946297418" sldId="313"/>
            <ac:spMk id="9" creationId="{7FA812FA-2781-EF4F-8654-72451CB6C709}"/>
          </ac:spMkLst>
        </pc:spChg>
        <pc:spChg chg="del">
          <ac:chgData name="Brattinga, Marco" userId="684b934c-3618-4017-a8f8-4c599975d655" providerId="ADAL" clId="{AA8376A6-6515-6046-91FB-F9D67C633F5D}" dt="2019-09-08T20:50:13.754" v="8220" actId="478"/>
          <ac:spMkLst>
            <pc:docMk/>
            <pc:sldMk cId="3946297418" sldId="313"/>
            <ac:spMk id="10" creationId="{10ECFD29-4C21-CD4E-9CF8-1717F0B52F01}"/>
          </ac:spMkLst>
        </pc:spChg>
        <pc:spChg chg="del">
          <ac:chgData name="Brattinga, Marco" userId="684b934c-3618-4017-a8f8-4c599975d655" providerId="ADAL" clId="{AA8376A6-6515-6046-91FB-F9D67C633F5D}" dt="2019-09-08T20:50:13.754" v="8220" actId="478"/>
          <ac:spMkLst>
            <pc:docMk/>
            <pc:sldMk cId="3946297418" sldId="313"/>
            <ac:spMk id="11" creationId="{C2CE3656-29AC-D94C-91F5-1124203AB4A1}"/>
          </ac:spMkLst>
        </pc:spChg>
        <pc:spChg chg="del">
          <ac:chgData name="Brattinga, Marco" userId="684b934c-3618-4017-a8f8-4c599975d655" providerId="ADAL" clId="{AA8376A6-6515-6046-91FB-F9D67C633F5D}" dt="2019-09-08T20:50:13.754" v="8220" actId="478"/>
          <ac:spMkLst>
            <pc:docMk/>
            <pc:sldMk cId="3946297418" sldId="313"/>
            <ac:spMk id="14" creationId="{B83F1820-34F6-4A4D-87B3-A10E14B36485}"/>
          </ac:spMkLst>
        </pc:spChg>
        <pc:spChg chg="add mod">
          <ac:chgData name="Brattinga, Marco" userId="684b934c-3618-4017-a8f8-4c599975d655" providerId="ADAL" clId="{AA8376A6-6515-6046-91FB-F9D67C633F5D}" dt="2019-09-08T20:54:38.849" v="8502" actId="255"/>
          <ac:spMkLst>
            <pc:docMk/>
            <pc:sldMk cId="3946297418" sldId="313"/>
            <ac:spMk id="17" creationId="{27EABCA4-C1F2-9D43-9A98-8D3E51BB8708}"/>
          </ac:spMkLst>
        </pc:spChg>
        <pc:picChg chg="del">
          <ac:chgData name="Brattinga, Marco" userId="684b934c-3618-4017-a8f8-4c599975d655" providerId="ADAL" clId="{AA8376A6-6515-6046-91FB-F9D67C633F5D}" dt="2019-09-08T20:50:13.754" v="8220" actId="478"/>
          <ac:picMkLst>
            <pc:docMk/>
            <pc:sldMk cId="3946297418" sldId="313"/>
            <ac:picMk id="4" creationId="{4EA54CE6-AA33-DC40-ADC1-642939E23E64}"/>
          </ac:picMkLst>
        </pc:picChg>
        <pc:picChg chg="del">
          <ac:chgData name="Brattinga, Marco" userId="684b934c-3618-4017-a8f8-4c599975d655" providerId="ADAL" clId="{AA8376A6-6515-6046-91FB-F9D67C633F5D}" dt="2019-09-08T20:50:13.754" v="8220" actId="478"/>
          <ac:picMkLst>
            <pc:docMk/>
            <pc:sldMk cId="3946297418" sldId="313"/>
            <ac:picMk id="5" creationId="{B3FD12C4-384B-CD4E-AB31-C64EDBBF8C0E}"/>
          </ac:picMkLst>
        </pc:picChg>
        <pc:picChg chg="del">
          <ac:chgData name="Brattinga, Marco" userId="684b934c-3618-4017-a8f8-4c599975d655" providerId="ADAL" clId="{AA8376A6-6515-6046-91FB-F9D67C633F5D}" dt="2019-09-08T20:50:13.754" v="8220" actId="478"/>
          <ac:picMkLst>
            <pc:docMk/>
            <pc:sldMk cId="3946297418" sldId="313"/>
            <ac:picMk id="6" creationId="{D027C962-8A9C-844D-A244-BBAA805D0200}"/>
          </ac:picMkLst>
        </pc:picChg>
        <pc:picChg chg="mod">
          <ac:chgData name="Brattinga, Marco" userId="684b934c-3618-4017-a8f8-4c599975d655" providerId="ADAL" clId="{AA8376A6-6515-6046-91FB-F9D67C633F5D}" dt="2019-09-08T21:06:36.105" v="8579" actId="29295"/>
          <ac:picMkLst>
            <pc:docMk/>
            <pc:sldMk cId="3946297418" sldId="313"/>
            <ac:picMk id="7" creationId="{4532DA67-C221-AE45-A489-FD514DB876CA}"/>
          </ac:picMkLst>
        </pc:picChg>
        <pc:picChg chg="del">
          <ac:chgData name="Brattinga, Marco" userId="684b934c-3618-4017-a8f8-4c599975d655" providerId="ADAL" clId="{AA8376A6-6515-6046-91FB-F9D67C633F5D}" dt="2019-09-08T20:50:13.754" v="8220" actId="478"/>
          <ac:picMkLst>
            <pc:docMk/>
            <pc:sldMk cId="3946297418" sldId="313"/>
            <ac:picMk id="16" creationId="{BF500A24-8EA8-6E49-BBCE-62EA880DBE3D}"/>
          </ac:picMkLst>
        </pc:picChg>
        <pc:cxnChg chg="del">
          <ac:chgData name="Brattinga, Marco" userId="684b934c-3618-4017-a8f8-4c599975d655" providerId="ADAL" clId="{AA8376A6-6515-6046-91FB-F9D67C633F5D}" dt="2019-09-08T20:50:13.754" v="8220" actId="478"/>
          <ac:cxnSpMkLst>
            <pc:docMk/>
            <pc:sldMk cId="3946297418" sldId="313"/>
            <ac:cxnSpMk id="12" creationId="{137DE6BD-B669-EA47-A4AC-B292E1454236}"/>
          </ac:cxnSpMkLst>
        </pc:cxnChg>
        <pc:cxnChg chg="del">
          <ac:chgData name="Brattinga, Marco" userId="684b934c-3618-4017-a8f8-4c599975d655" providerId="ADAL" clId="{AA8376A6-6515-6046-91FB-F9D67C633F5D}" dt="2019-09-08T20:50:13.754" v="8220" actId="478"/>
          <ac:cxnSpMkLst>
            <pc:docMk/>
            <pc:sldMk cId="3946297418" sldId="313"/>
            <ac:cxnSpMk id="15" creationId="{57D0EACB-25C2-C748-A8C7-C3412593CF7C}"/>
          </ac:cxnSpMkLst>
        </pc:cxnChg>
      </pc:sldChg>
      <pc:sldChg chg="addSp delSp modSp add modAnim">
        <pc:chgData name="Brattinga, Marco" userId="684b934c-3618-4017-a8f8-4c599975d655" providerId="ADAL" clId="{AA8376A6-6515-6046-91FB-F9D67C633F5D}" dt="2019-09-08T21:04:25.007" v="8564"/>
        <pc:sldMkLst>
          <pc:docMk/>
          <pc:sldMk cId="1923156891" sldId="314"/>
        </pc:sldMkLst>
        <pc:spChg chg="add mod">
          <ac:chgData name="Brattinga, Marco" userId="684b934c-3618-4017-a8f8-4c599975d655" providerId="ADAL" clId="{AA8376A6-6515-6046-91FB-F9D67C633F5D}" dt="2019-09-08T21:03:00.001" v="8553" actId="164"/>
          <ac:spMkLst>
            <pc:docMk/>
            <pc:sldMk cId="1923156891" sldId="314"/>
            <ac:spMk id="2" creationId="{6234CEE7-CC6F-8242-9F35-6EE4AE77E814}"/>
          </ac:spMkLst>
        </pc:spChg>
        <pc:spChg chg="add mod topLvl">
          <ac:chgData name="Brattinga, Marco" userId="684b934c-3618-4017-a8f8-4c599975d655" providerId="ADAL" clId="{AA8376A6-6515-6046-91FB-F9D67C633F5D}" dt="2019-09-08T21:04:18.890" v="8562" actId="164"/>
          <ac:spMkLst>
            <pc:docMk/>
            <pc:sldMk cId="1923156891" sldId="314"/>
            <ac:spMk id="4" creationId="{14002EA1-AA17-7248-9CE3-EA35ADD61A38}"/>
          </ac:spMkLst>
        </pc:spChg>
        <pc:spChg chg="add mod">
          <ac:chgData name="Brattinga, Marco" userId="684b934c-3618-4017-a8f8-4c599975d655" providerId="ADAL" clId="{AA8376A6-6515-6046-91FB-F9D67C633F5D}" dt="2019-09-08T21:04:18.890" v="8562" actId="164"/>
          <ac:spMkLst>
            <pc:docMk/>
            <pc:sldMk cId="1923156891" sldId="314"/>
            <ac:spMk id="6" creationId="{DFBE1F20-7715-D940-BDFD-248C39BBFA44}"/>
          </ac:spMkLst>
        </pc:spChg>
        <pc:spChg chg="add mod">
          <ac:chgData name="Brattinga, Marco" userId="684b934c-3618-4017-a8f8-4c599975d655" providerId="ADAL" clId="{AA8376A6-6515-6046-91FB-F9D67C633F5D}" dt="2019-09-08T21:03:17.659" v="8555" actId="164"/>
          <ac:spMkLst>
            <pc:docMk/>
            <pc:sldMk cId="1923156891" sldId="314"/>
            <ac:spMk id="8" creationId="{BBD82932-6245-CF43-8D93-841FE7120E87}"/>
          </ac:spMkLst>
        </pc:spChg>
        <pc:spChg chg="add mod">
          <ac:chgData name="Brattinga, Marco" userId="684b934c-3618-4017-a8f8-4c599975d655" providerId="ADAL" clId="{AA8376A6-6515-6046-91FB-F9D67C633F5D}" dt="2019-09-08T21:03:23.485" v="8556" actId="164"/>
          <ac:spMkLst>
            <pc:docMk/>
            <pc:sldMk cId="1923156891" sldId="314"/>
            <ac:spMk id="9" creationId="{72B33D01-343C-6149-8EDE-830779727A19}"/>
          </ac:spMkLst>
        </pc:spChg>
        <pc:spChg chg="mod">
          <ac:chgData name="Brattinga, Marco" userId="684b934c-3618-4017-a8f8-4c599975d655" providerId="ADAL" clId="{AA8376A6-6515-6046-91FB-F9D67C633F5D}" dt="2019-09-08T21:00:15.803" v="8523" actId="20577"/>
          <ac:spMkLst>
            <pc:docMk/>
            <pc:sldMk cId="1923156891" sldId="314"/>
            <ac:spMk id="11" creationId="{DD29487E-B265-4A4C-94C5-1457AE4DD562}"/>
          </ac:spMkLst>
        </pc:spChg>
        <pc:spChg chg="mod">
          <ac:chgData name="Brattinga, Marco" userId="684b934c-3618-4017-a8f8-4c599975d655" providerId="ADAL" clId="{AA8376A6-6515-6046-91FB-F9D67C633F5D}" dt="2019-09-08T21:03:00.001" v="8553" actId="164"/>
          <ac:spMkLst>
            <pc:docMk/>
            <pc:sldMk cId="1923156891" sldId="314"/>
            <ac:spMk id="15" creationId="{F502DBC5-C959-7C4F-8A6F-BBFE9C583E7F}"/>
          </ac:spMkLst>
        </pc:spChg>
        <pc:spChg chg="mod">
          <ac:chgData name="Brattinga, Marco" userId="684b934c-3618-4017-a8f8-4c599975d655" providerId="ADAL" clId="{AA8376A6-6515-6046-91FB-F9D67C633F5D}" dt="2019-09-08T21:03:00.001" v="8553" actId="164"/>
          <ac:spMkLst>
            <pc:docMk/>
            <pc:sldMk cId="1923156891" sldId="314"/>
            <ac:spMk id="16" creationId="{61EA4976-48F7-0A49-9359-442DCD1EB3C8}"/>
          </ac:spMkLst>
        </pc:spChg>
        <pc:spChg chg="mod topLvl">
          <ac:chgData name="Brattinga, Marco" userId="684b934c-3618-4017-a8f8-4c599975d655" providerId="ADAL" clId="{AA8376A6-6515-6046-91FB-F9D67C633F5D}" dt="2019-09-08T21:04:18.890" v="8562" actId="164"/>
          <ac:spMkLst>
            <pc:docMk/>
            <pc:sldMk cId="1923156891" sldId="314"/>
            <ac:spMk id="17" creationId="{E9D800DA-E155-D04A-B016-15633C25F41F}"/>
          </ac:spMkLst>
        </pc:spChg>
        <pc:spChg chg="mod">
          <ac:chgData name="Brattinga, Marco" userId="684b934c-3618-4017-a8f8-4c599975d655" providerId="ADAL" clId="{AA8376A6-6515-6046-91FB-F9D67C633F5D}" dt="2019-09-08T21:03:17.659" v="8555" actId="164"/>
          <ac:spMkLst>
            <pc:docMk/>
            <pc:sldMk cId="1923156891" sldId="314"/>
            <ac:spMk id="18" creationId="{E3326029-4626-E14B-8F17-6DF1F3A65DFC}"/>
          </ac:spMkLst>
        </pc:spChg>
        <pc:spChg chg="mod">
          <ac:chgData name="Brattinga, Marco" userId="684b934c-3618-4017-a8f8-4c599975d655" providerId="ADAL" clId="{AA8376A6-6515-6046-91FB-F9D67C633F5D}" dt="2019-09-08T21:03:23.485" v="8556" actId="164"/>
          <ac:spMkLst>
            <pc:docMk/>
            <pc:sldMk cId="1923156891" sldId="314"/>
            <ac:spMk id="19" creationId="{19B5DD68-4EC5-0D4C-A56C-3E93449DDE80}"/>
          </ac:spMkLst>
        </pc:spChg>
        <pc:spChg chg="mod">
          <ac:chgData name="Brattinga, Marco" userId="684b934c-3618-4017-a8f8-4c599975d655" providerId="ADAL" clId="{AA8376A6-6515-6046-91FB-F9D67C633F5D}" dt="2019-09-08T21:03:00.001" v="8553" actId="164"/>
          <ac:spMkLst>
            <pc:docMk/>
            <pc:sldMk cId="1923156891" sldId="314"/>
            <ac:spMk id="22" creationId="{650705A8-DBA1-B240-BBC1-012348DF3D8F}"/>
          </ac:spMkLst>
        </pc:spChg>
        <pc:spChg chg="add del">
          <ac:chgData name="Brattinga, Marco" userId="684b934c-3618-4017-a8f8-4c599975d655" providerId="ADAL" clId="{AA8376A6-6515-6046-91FB-F9D67C633F5D}" dt="2019-09-08T21:01:49.894" v="8543" actId="478"/>
          <ac:spMkLst>
            <pc:docMk/>
            <pc:sldMk cId="1923156891" sldId="314"/>
            <ac:spMk id="27" creationId="{5FB72CCF-3F1D-F84E-BEE2-329D824871EA}"/>
          </ac:spMkLst>
        </pc:spChg>
        <pc:grpChg chg="add mod">
          <ac:chgData name="Brattinga, Marco" userId="684b934c-3618-4017-a8f8-4c599975d655" providerId="ADAL" clId="{AA8376A6-6515-6046-91FB-F9D67C633F5D}" dt="2019-09-08T21:03:00.001" v="8553" actId="164"/>
          <ac:grpSpMkLst>
            <pc:docMk/>
            <pc:sldMk cId="1923156891" sldId="314"/>
            <ac:grpSpMk id="13" creationId="{8629A4EF-D806-1449-95C5-1AFD4C395F61}"/>
          </ac:grpSpMkLst>
        </pc:grpChg>
        <pc:grpChg chg="add del mod">
          <ac:chgData name="Brattinga, Marco" userId="684b934c-3618-4017-a8f8-4c599975d655" providerId="ADAL" clId="{AA8376A6-6515-6046-91FB-F9D67C633F5D}" dt="2019-09-08T21:04:13.994" v="8561" actId="165"/>
          <ac:grpSpMkLst>
            <pc:docMk/>
            <pc:sldMk cId="1923156891" sldId="314"/>
            <ac:grpSpMk id="24" creationId="{5656261C-63AC-A945-9931-FD86F21A0E24}"/>
          </ac:grpSpMkLst>
        </pc:grpChg>
        <pc:grpChg chg="add mod">
          <ac:chgData name="Brattinga, Marco" userId="684b934c-3618-4017-a8f8-4c599975d655" providerId="ADAL" clId="{AA8376A6-6515-6046-91FB-F9D67C633F5D}" dt="2019-09-08T21:03:17.659" v="8555" actId="164"/>
          <ac:grpSpMkLst>
            <pc:docMk/>
            <pc:sldMk cId="1923156891" sldId="314"/>
            <ac:grpSpMk id="25" creationId="{AFE15FAB-39F3-4646-9352-6F0E8288BBD6}"/>
          </ac:grpSpMkLst>
        </pc:grpChg>
        <pc:grpChg chg="add mod">
          <ac:chgData name="Brattinga, Marco" userId="684b934c-3618-4017-a8f8-4c599975d655" providerId="ADAL" clId="{AA8376A6-6515-6046-91FB-F9D67C633F5D}" dt="2019-09-08T21:03:23.485" v="8556" actId="164"/>
          <ac:grpSpMkLst>
            <pc:docMk/>
            <pc:sldMk cId="1923156891" sldId="314"/>
            <ac:grpSpMk id="28" creationId="{E406501F-0ACF-0740-8DDF-D74728D770A6}"/>
          </ac:grpSpMkLst>
        </pc:grpChg>
        <pc:grpChg chg="add mod">
          <ac:chgData name="Brattinga, Marco" userId="684b934c-3618-4017-a8f8-4c599975d655" providerId="ADAL" clId="{AA8376A6-6515-6046-91FB-F9D67C633F5D}" dt="2019-09-08T21:04:18.890" v="8562" actId="164"/>
          <ac:grpSpMkLst>
            <pc:docMk/>
            <pc:sldMk cId="1923156891" sldId="314"/>
            <ac:grpSpMk id="30" creationId="{EDECF57E-329C-334D-8CAE-56C8AFA853DA}"/>
          </ac:grpSpMkLst>
        </pc:grpChg>
        <pc:cxnChg chg="mod">
          <ac:chgData name="Brattinga, Marco" userId="684b934c-3618-4017-a8f8-4c599975d655" providerId="ADAL" clId="{AA8376A6-6515-6046-91FB-F9D67C633F5D}" dt="2019-09-08T21:03:00.001" v="8553" actId="164"/>
          <ac:cxnSpMkLst>
            <pc:docMk/>
            <pc:sldMk cId="1923156891" sldId="314"/>
            <ac:cxnSpMk id="21" creationId="{DAFB378C-ECEC-1045-BEE3-5AC60337E0E8}"/>
          </ac:cxnSpMkLst>
        </pc:cxnChg>
        <pc:cxnChg chg="mod">
          <ac:chgData name="Brattinga, Marco" userId="684b934c-3618-4017-a8f8-4c599975d655" providerId="ADAL" clId="{AA8376A6-6515-6046-91FB-F9D67C633F5D}" dt="2019-09-08T21:03:23.485" v="8556" actId="164"/>
          <ac:cxnSpMkLst>
            <pc:docMk/>
            <pc:sldMk cId="1923156891" sldId="314"/>
            <ac:cxnSpMk id="23" creationId="{3D60C6A3-E654-C242-BFBC-71FED449981C}"/>
          </ac:cxnSpMkLst>
        </pc:cxnChg>
        <pc:cxnChg chg="mod">
          <ac:chgData name="Brattinga, Marco" userId="684b934c-3618-4017-a8f8-4c599975d655" providerId="ADAL" clId="{AA8376A6-6515-6046-91FB-F9D67C633F5D}" dt="2019-09-08T21:03:17.659" v="8555" actId="164"/>
          <ac:cxnSpMkLst>
            <pc:docMk/>
            <pc:sldMk cId="1923156891" sldId="314"/>
            <ac:cxnSpMk id="26" creationId="{C2372A83-D54B-5A41-9C70-FF2C33B01482}"/>
          </ac:cxnSpMkLst>
        </pc:cxnChg>
        <pc:cxnChg chg="mod">
          <ac:chgData name="Brattinga, Marco" userId="684b934c-3618-4017-a8f8-4c599975d655" providerId="ADAL" clId="{AA8376A6-6515-6046-91FB-F9D67C633F5D}" dt="2019-09-08T21:03:00.001" v="8553" actId="164"/>
          <ac:cxnSpMkLst>
            <pc:docMk/>
            <pc:sldMk cId="1923156891" sldId="314"/>
            <ac:cxnSpMk id="29" creationId="{7B811D68-F152-DD4D-A507-EFEB877B66CE}"/>
          </ac:cxnSpMkLst>
        </pc:cxnChg>
        <pc:cxnChg chg="mod">
          <ac:chgData name="Brattinga, Marco" userId="684b934c-3618-4017-a8f8-4c599975d655" providerId="ADAL" clId="{AA8376A6-6515-6046-91FB-F9D67C633F5D}" dt="2019-09-08T21:03:00.001" v="8553" actId="164"/>
          <ac:cxnSpMkLst>
            <pc:docMk/>
            <pc:sldMk cId="1923156891" sldId="314"/>
            <ac:cxnSpMk id="32" creationId="{D91E0E44-831E-1E42-9463-99D080617F69}"/>
          </ac:cxnSpMkLst>
        </pc:cxnChg>
        <pc:cxnChg chg="mod topLvl">
          <ac:chgData name="Brattinga, Marco" userId="684b934c-3618-4017-a8f8-4c599975d655" providerId="ADAL" clId="{AA8376A6-6515-6046-91FB-F9D67C633F5D}" dt="2019-09-08T21:04:18.890" v="8562" actId="164"/>
          <ac:cxnSpMkLst>
            <pc:docMk/>
            <pc:sldMk cId="1923156891" sldId="314"/>
            <ac:cxnSpMk id="35" creationId="{2E88E1ED-B42F-B840-A1A7-8883762F7AE5}"/>
          </ac:cxnSpMkLst>
        </pc:cxnChg>
      </pc:sldChg>
      <pc:sldChg chg="add del">
        <pc:chgData name="Brattinga, Marco" userId="684b934c-3618-4017-a8f8-4c599975d655" providerId="ADAL" clId="{AA8376A6-6515-6046-91FB-F9D67C633F5D}" dt="2019-09-09T14:54:15.806" v="8623" actId="2696"/>
        <pc:sldMkLst>
          <pc:docMk/>
          <pc:sldMk cId="3091443561" sldId="315"/>
        </pc:sldMkLst>
      </pc:sldChg>
      <pc:sldChg chg="add">
        <pc:chgData name="Brattinga, Marco" userId="684b934c-3618-4017-a8f8-4c599975d655" providerId="ADAL" clId="{AA8376A6-6515-6046-91FB-F9D67C633F5D}" dt="2019-09-09T14:54:13.910" v="8622"/>
        <pc:sldMkLst>
          <pc:docMk/>
          <pc:sldMk cId="1707480104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EAAF3-BCDE-194E-B965-6014375281DF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7E501-6362-A14D-897D-599E95DE559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665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7E501-6362-A14D-897D-599E95DE559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445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www.youtube.com</a:t>
            </a:r>
            <a:r>
              <a:rPr lang="nl-NL" dirty="0"/>
              <a:t>/</a:t>
            </a:r>
            <a:r>
              <a:rPr lang="nl-NL" dirty="0" err="1"/>
              <a:t>watch?v</a:t>
            </a:r>
            <a:r>
              <a:rPr lang="nl-NL" dirty="0"/>
              <a:t>=zE7PKRjrid4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7E501-6362-A14D-897D-599E95DE559B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899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3A976-8393-AC45-961D-8E677E1F5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7A9609-8B91-7043-8D3F-7D642961B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CD863F7-2221-2C43-AF8C-F630AF07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316604-003F-744F-99DB-6A596CDE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B9AD89C-AA5D-2B42-BA04-3AD72E23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403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06989-3155-F740-B9A5-99931CB8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9B02DB1-122C-174C-B4D2-9E473C33A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05303AB-C8E3-DB4D-9A2B-F06F1D08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2825D1-2C7E-B444-B14B-A974620A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F1F703-8000-1E42-AB73-03EA2BF05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0887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ADBC695-6F52-684A-900C-392DDFC5E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90C55A2-75C0-DF4C-9DCC-53C435AB0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659439E-927E-5A4D-9FA7-D83D90A9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589DC2-6181-F548-8BF7-907E354A4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EDB0448-1EFD-0347-A027-A57F5F443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0942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6918A-EB1F-B149-B505-E4DBB129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6483ED-5D1E-304A-9B84-062FAC3D6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57537C-BAEE-E047-A7A1-1DAECAFC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7CDCEF-61DD-2542-9E12-52F739B2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FC5A091-0085-5B48-8329-E8757FF1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479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29308-A5AB-5242-830C-E7DA98C3D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E50EFEA-931E-C042-940D-88C65186F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832C76C-4EFC-984D-BBC6-895840A3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DD0B0B-DA6B-7A42-A887-1C19A320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A0C4765-B700-6644-A892-837229588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854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1F4A8-04F3-E741-AF16-24C8B94E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72C997-9DCC-EB49-BE31-71D4322D3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5E6640E-3502-7F47-969A-3E8540AAA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E9BFEA0-AB04-F046-90EC-A81675E1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A7CA699-8F0D-E44A-9258-F2245212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012BF4F-5C30-ED4C-BAC6-4500E821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437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322D2A-8B07-8A47-9961-9F90EFD1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B76518E-4868-E34A-8F79-ABC9A0F3C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2EC2A1-D1C8-9845-8B32-7F1137F4A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5D7CB69-D3BA-5343-B1D3-74E18CA14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B11138E-9521-0E4B-9EDD-E12E254C5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10D043E-157E-994E-8299-D3A5197B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12B92B5-AF42-4F45-B10A-C801F7A44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E39E362-2878-8640-B11B-CF8EFD2A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65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F06E35-A1C2-A341-97EA-3ED6C07B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B902324-43FF-4B41-9E79-3C81E41E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74525C0-723C-9F47-97D6-F5827CBF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77E620A-3BD5-AF44-87F9-74EDA192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2025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EFE07E6-89A2-124B-8D0A-52D05D77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A70042B-AFD3-334B-9609-1D0FB79C2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DDF6492-EBA3-B645-910C-8407D274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821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5A332-DEB7-464A-A270-CF66BB1F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817507-022D-DB4D-BBE1-FE1C46BEA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156560B-9E35-1344-97B3-6591FC215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1675481-A9BF-A240-BCF8-1C8D6978B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4E671E-6DF1-E040-BFDE-705D60A99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AB69ECA-1541-AA45-B547-92EB8D89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3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1BA09-440C-8541-B60A-9C7E1B2C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10C871B-4A99-8044-92B6-E55105A30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EB43FE7-FF48-BE49-B4E0-28DB51F99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4ECFAEE-229B-2145-854B-580F1AAE7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9655532-C7D0-5D41-A705-DF0492C7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DF43D9A-46BB-BE47-A3C3-D80A30D9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9718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EF7A5A0-9AAD-C641-ADB4-C9273036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009F9E-4C03-2441-B329-833994349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Klikken om de tekststijl van het model te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36A5A5-5D05-E34D-AF13-7950BF281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53B9B-0303-5746-A88A-13532C1258A9}" type="datetimeFigureOut">
              <a:rPr lang="nl-NL" smtClean="0"/>
              <a:t>11-09-19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83F09BC-3DE3-E44D-BAB1-6A654712B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3EA589D-096A-9049-B76F-62B0CCF59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098F9-4BCC-2D42-87FE-F90813F48F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310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onder.cdc.gov/" TargetMode="External"/><Relationship Id="rId4" Type="http://schemas.openxmlformats.org/officeDocument/2006/relationships/hyperlink" Target="http://www.census.gov/compendia/statab/2012/tables/12s0217.xl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39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en/auto-car-vehicle-1295461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jp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7C61033-97A5-1D40-BEC7-924608A2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72E06B-F13C-F84E-807E-416D223A4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33638"/>
          </a:xfrm>
        </p:spPr>
        <p:txBody>
          <a:bodyPr>
            <a:normAutofit/>
          </a:bodyPr>
          <a:lstStyle/>
          <a:p>
            <a:r>
              <a:rPr lang="en" b="1" dirty="0">
                <a:solidFill>
                  <a:srgbClr val="FFFFFF"/>
                </a:solidFill>
              </a:rPr>
              <a:t>Data on the web </a:t>
            </a:r>
            <a:endParaRPr lang="nl-NL" b="1" dirty="0">
              <a:solidFill>
                <a:srgbClr val="FFFFFF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869EA5-6CA6-194D-BFE8-530452800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" sz="4000" b="1" dirty="0">
                <a:solidFill>
                  <a:srgbClr val="FFFFFF"/>
                </a:solidFill>
                <a:latin typeface="Gill Sans MT" panose="020B0502020104020203" pitchFamily="34" charset="77"/>
                <a:cs typeface="Al Bayan Plain" pitchFamily="2" charset="-78"/>
              </a:rPr>
              <a:t>an </a:t>
            </a:r>
            <a:r>
              <a:rPr lang="en" sz="4000" b="1" dirty="0">
                <a:solidFill>
                  <a:srgbClr val="FF0000"/>
                </a:solidFill>
                <a:latin typeface="Gill Sans MT" panose="020B0502020104020203" pitchFamily="34" charset="77"/>
                <a:cs typeface="Al Bayan Plain" pitchFamily="2" charset="-78"/>
              </a:rPr>
              <a:t>inconvenient</a:t>
            </a:r>
            <a:r>
              <a:rPr lang="en" sz="4000" b="1" dirty="0">
                <a:solidFill>
                  <a:srgbClr val="FFFFFF"/>
                </a:solidFill>
                <a:latin typeface="Gill Sans MT" panose="020B0502020104020203" pitchFamily="34" charset="77"/>
                <a:cs typeface="Al Bayan Plain" pitchFamily="2" charset="-78"/>
              </a:rPr>
              <a:t> truth</a:t>
            </a:r>
            <a:endParaRPr lang="nl-NL" sz="4000" b="1" dirty="0">
              <a:solidFill>
                <a:srgbClr val="FFFFFF"/>
              </a:solidFill>
              <a:latin typeface="Gill Sans MT" panose="020B0502020104020203" pitchFamily="34" charset="77"/>
              <a:cs typeface="Al Bayan Plain" pitchFamily="2" charset="-78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E19935-56F1-4E43-8211-9D4B76996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298" y="6371724"/>
            <a:ext cx="1038386" cy="3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05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7C61033-97A5-1D40-BEC7-924608A2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2B50DC5-D4C9-834C-9AB6-F28A97C1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865" y="0"/>
            <a:ext cx="3688597" cy="1325563"/>
          </a:xfrm>
        </p:spPr>
        <p:txBody>
          <a:bodyPr/>
          <a:lstStyle/>
          <a:p>
            <a:r>
              <a:rPr lang="en" b="1" dirty="0">
                <a:solidFill>
                  <a:srgbClr val="FF0000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fake</a:t>
            </a:r>
            <a:r>
              <a:rPr lang="en" b="1" dirty="0">
                <a:solidFill>
                  <a:srgbClr val="FFFFFF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data</a:t>
            </a:r>
            <a:endParaRPr lang="nl-NL" b="1" dirty="0"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D9971DB-3517-BB43-82B1-895DCFC76BA8}"/>
              </a:ext>
            </a:extLst>
          </p:cNvPr>
          <p:cNvSpPr txBox="1"/>
          <p:nvPr/>
        </p:nvSpPr>
        <p:spPr>
          <a:xfrm>
            <a:off x="2808196" y="1820435"/>
            <a:ext cx="8150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“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Eating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cheese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gets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you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killed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in bed”*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0617398-2C83-7A47-81AB-956A4BE1254B}"/>
              </a:ext>
            </a:extLst>
          </p:cNvPr>
          <p:cNvSpPr txBox="1"/>
          <p:nvPr/>
        </p:nvSpPr>
        <p:spPr>
          <a:xfrm>
            <a:off x="121794" y="0"/>
            <a:ext cx="10663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0" dirty="0">
                <a:solidFill>
                  <a:schemeClr val="bg1"/>
                </a:solidFill>
                <a:latin typeface="Chalkduster" panose="03050602040202020205" pitchFamily="66" charset="77"/>
              </a:rPr>
              <a:t>3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1CBAD2F4-7314-2741-895A-B97DC39CD34A}"/>
              </a:ext>
            </a:extLst>
          </p:cNvPr>
          <p:cNvGrpSpPr/>
          <p:nvPr/>
        </p:nvGrpSpPr>
        <p:grpSpPr>
          <a:xfrm>
            <a:off x="2808196" y="2975429"/>
            <a:ext cx="8694560" cy="3314132"/>
            <a:chOff x="2808196" y="2975429"/>
            <a:chExt cx="8694560" cy="3314132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E5E31E13-55C5-C84F-A2FC-0C28D7B51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08196" y="2975429"/>
              <a:ext cx="7469736" cy="29448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3" name="Tekstvak 2">
              <a:extLst>
                <a:ext uri="{FF2B5EF4-FFF2-40B4-BE49-F238E27FC236}">
                  <a16:creationId xmlns:a16="http://schemas.microsoft.com/office/drawing/2014/main" id="{2C294985-C218-E347-9C27-7E2762427D51}"/>
                </a:ext>
              </a:extLst>
            </p:cNvPr>
            <p:cNvSpPr txBox="1"/>
            <p:nvPr/>
          </p:nvSpPr>
          <p:spPr>
            <a:xfrm>
              <a:off x="2808196" y="5920229"/>
              <a:ext cx="8694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" dirty="0">
                  <a:solidFill>
                    <a:schemeClr val="bg1"/>
                  </a:solidFill>
                </a:rPr>
                <a:t>Data sources: </a:t>
              </a:r>
              <a:r>
                <a:rPr lang="en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U.S. Department of Agriculture</a:t>
              </a:r>
              <a:r>
                <a:rPr lang="en" dirty="0">
                  <a:solidFill>
                    <a:schemeClr val="bg1"/>
                  </a:solidFill>
                </a:rPr>
                <a:t> and </a:t>
              </a:r>
              <a:r>
                <a:rPr lang="en" dirty="0">
                  <a:solidFill>
                    <a:schemeClr val="bg1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Centers for Disease Control &amp; Prevention</a:t>
              </a:r>
              <a:endParaRPr lang="nl-NL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Rechthoek 8">
            <a:extLst>
              <a:ext uri="{FF2B5EF4-FFF2-40B4-BE49-F238E27FC236}">
                <a16:creationId xmlns:a16="http://schemas.microsoft.com/office/drawing/2014/main" id="{5D5A66EE-52E7-794D-A537-D1565FA3E1DE}"/>
              </a:ext>
            </a:extLst>
          </p:cNvPr>
          <p:cNvSpPr/>
          <p:nvPr/>
        </p:nvSpPr>
        <p:spPr>
          <a:xfrm>
            <a:off x="8725987" y="6524724"/>
            <a:ext cx="34660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*http://</a:t>
            </a:r>
            <a:r>
              <a:rPr lang="nl-NL" sz="1400" dirty="0" err="1">
                <a:solidFill>
                  <a:schemeClr val="bg1"/>
                </a:solidFill>
              </a:rPr>
              <a:t>tylervigen.com</a:t>
            </a:r>
            <a:r>
              <a:rPr lang="nl-NL" sz="1400" dirty="0">
                <a:solidFill>
                  <a:schemeClr val="bg1"/>
                </a:solidFill>
              </a:rPr>
              <a:t>/</a:t>
            </a:r>
            <a:r>
              <a:rPr lang="nl-NL" sz="1400" dirty="0" err="1">
                <a:solidFill>
                  <a:schemeClr val="bg1"/>
                </a:solidFill>
              </a:rPr>
              <a:t>spurious-correlations</a:t>
            </a:r>
            <a:endParaRPr lang="nl-N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9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DF82893-A59A-8340-B6FA-350C65544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76" b="317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EC85DB7-222D-3742-9598-A3820D676836}"/>
              </a:ext>
            </a:extLst>
          </p:cNvPr>
          <p:cNvSpPr txBox="1"/>
          <p:nvPr/>
        </p:nvSpPr>
        <p:spPr>
          <a:xfrm>
            <a:off x="4180997" y="0"/>
            <a:ext cx="8011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dirty="0">
                <a:solidFill>
                  <a:schemeClr val="bg1"/>
                </a:solidFill>
                <a:cs typeface="Devanagari Sangam MN" panose="02000000000000000000" pitchFamily="2" charset="0"/>
              </a:rPr>
              <a:t>Take care </a:t>
            </a:r>
            <a:r>
              <a:rPr lang="nl-NL" sz="4000" dirty="0" err="1">
                <a:solidFill>
                  <a:schemeClr val="bg1"/>
                </a:solidFill>
                <a:cs typeface="Devanagari Sangam MN" panose="02000000000000000000" pitchFamily="2" charset="0"/>
              </a:rPr>
              <a:t>about</a:t>
            </a:r>
            <a:r>
              <a:rPr lang="nl-NL" sz="4000" dirty="0">
                <a:solidFill>
                  <a:schemeClr val="bg1"/>
                </a:solidFill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cs typeface="Devanagari Sangam MN" panose="02000000000000000000" pitchFamily="2" charset="0"/>
              </a:rPr>
              <a:t>your</a:t>
            </a:r>
            <a:r>
              <a:rPr lang="nl-NL" sz="4000" dirty="0">
                <a:solidFill>
                  <a:schemeClr val="bg1"/>
                </a:solidFill>
                <a:cs typeface="Devanagari Sangam MN" panose="02000000000000000000" pitchFamily="2" charset="0"/>
              </a:rPr>
              <a:t> data</a:t>
            </a:r>
          </a:p>
          <a:p>
            <a:r>
              <a:rPr lang="nl-NL" sz="4000" dirty="0" err="1">
                <a:solidFill>
                  <a:schemeClr val="bg1"/>
                </a:solidFill>
                <a:cs typeface="Devanagari Sangam MN" panose="02000000000000000000" pitchFamily="2" charset="0"/>
              </a:rPr>
              <a:t>Don’t</a:t>
            </a:r>
            <a:r>
              <a:rPr lang="nl-NL" sz="4000" dirty="0">
                <a:solidFill>
                  <a:schemeClr val="bg1"/>
                </a:solidFill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cs typeface="Devanagari Sangam MN" panose="02000000000000000000" pitchFamily="2" charset="0"/>
              </a:rPr>
              <a:t>pollute</a:t>
            </a:r>
            <a:r>
              <a:rPr lang="nl-NL" sz="4000" dirty="0">
                <a:solidFill>
                  <a:schemeClr val="bg1"/>
                </a:solidFill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cs typeface="Devanagari Sangam MN" panose="02000000000000000000" pitchFamily="2" charset="0"/>
              </a:rPr>
              <a:t>the</a:t>
            </a:r>
            <a:r>
              <a:rPr lang="nl-NL" sz="4000" dirty="0">
                <a:solidFill>
                  <a:schemeClr val="bg1"/>
                </a:solidFill>
                <a:cs typeface="Devanagari Sangam MN" panose="02000000000000000000" pitchFamily="2" charset="0"/>
              </a:rPr>
              <a:t> web </a:t>
            </a:r>
            <a:r>
              <a:rPr lang="nl-NL" sz="4000" dirty="0" err="1">
                <a:solidFill>
                  <a:schemeClr val="bg1"/>
                </a:solidFill>
                <a:cs typeface="Devanagari Sangam MN" panose="02000000000000000000" pitchFamily="2" charset="0"/>
              </a:rPr>
              <a:t>with</a:t>
            </a:r>
            <a:r>
              <a:rPr lang="nl-NL" sz="4000" dirty="0">
                <a:solidFill>
                  <a:schemeClr val="bg1"/>
                </a:solidFill>
                <a:cs typeface="Devanagari Sangam MN" panose="02000000000000000000" pitchFamily="2" charset="0"/>
              </a:rPr>
              <a:t> </a:t>
            </a:r>
            <a:r>
              <a:rPr lang="nl-NL" sz="4000" b="1" dirty="0">
                <a:solidFill>
                  <a:srgbClr val="FF0000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fake</a:t>
            </a:r>
            <a:r>
              <a:rPr lang="nl-NL" sz="40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data</a:t>
            </a:r>
          </a:p>
          <a:p>
            <a:r>
              <a:rPr lang="nl-NL" sz="4000" dirty="0" err="1">
                <a:solidFill>
                  <a:schemeClr val="bg1"/>
                </a:solidFill>
                <a:cs typeface="Devanagari Sangam MN" panose="02000000000000000000" pitchFamily="2" charset="0"/>
              </a:rPr>
              <a:t>Publish</a:t>
            </a:r>
            <a:r>
              <a:rPr lang="nl-NL" sz="4000" dirty="0">
                <a:solidFill>
                  <a:schemeClr val="bg1"/>
                </a:solidFill>
                <a:cs typeface="Devanagari Sangam MN" panose="02000000000000000000" pitchFamily="2" charset="0"/>
              </a:rPr>
              <a:t> </a:t>
            </a:r>
            <a:r>
              <a:rPr lang="nl-NL" sz="4000" b="1" dirty="0">
                <a:solidFill>
                  <a:srgbClr val="92D050"/>
                </a:solidFill>
                <a:effectLst/>
                <a:latin typeface="Bradley Hand ITC" panose="020F0502020204030204" pitchFamily="34" charset="0"/>
                <a:cs typeface="Bradley Hand ITC" panose="020F0502020204030204" pitchFamily="34" charset="0"/>
              </a:rPr>
              <a:t>fair</a:t>
            </a:r>
            <a:r>
              <a:rPr lang="nl-NL" sz="4000" b="1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nl-NL" sz="40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237EAC1-2BA3-2E40-9851-647E9BD0B999}"/>
              </a:ext>
            </a:extLst>
          </p:cNvPr>
          <p:cNvSpPr txBox="1"/>
          <p:nvPr/>
        </p:nvSpPr>
        <p:spPr>
          <a:xfrm>
            <a:off x="8621152" y="3909560"/>
            <a:ext cx="287129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 err="1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</a:t>
            </a:r>
            <a:r>
              <a:rPr lang="nl-NL" sz="4000" b="1" dirty="0" err="1">
                <a:solidFill>
                  <a:schemeClr val="bg1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indable</a:t>
            </a:r>
            <a:endParaRPr lang="nl-NL" sz="4000" b="1" dirty="0">
              <a:solidFill>
                <a:schemeClr val="bg1"/>
              </a:solidFill>
              <a:latin typeface="Bradley Hand ITC" panose="03070402050302030203" pitchFamily="66" charset="77"/>
              <a:cs typeface="Devanagari Sangam MN" panose="02000000000000000000" pitchFamily="2" charset="0"/>
            </a:endParaRPr>
          </a:p>
          <a:p>
            <a:r>
              <a:rPr lang="nl-NL" sz="4000" b="1" dirty="0" err="1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a</a:t>
            </a:r>
            <a:r>
              <a:rPr lang="nl-NL" sz="4000" b="1" dirty="0" err="1">
                <a:solidFill>
                  <a:schemeClr val="bg1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ccessible</a:t>
            </a:r>
            <a:endParaRPr lang="nl-NL" sz="4000" b="1" dirty="0">
              <a:solidFill>
                <a:schemeClr val="bg1"/>
              </a:solidFill>
              <a:latin typeface="Bradley Hand ITC" panose="03070402050302030203" pitchFamily="66" charset="77"/>
              <a:cs typeface="Devanagari Sangam MN" panose="02000000000000000000" pitchFamily="2" charset="0"/>
            </a:endParaRPr>
          </a:p>
          <a:p>
            <a:r>
              <a:rPr lang="nl-NL" sz="4000" b="1" dirty="0" err="1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i</a:t>
            </a:r>
            <a:r>
              <a:rPr lang="nl-NL" sz="4000" b="1" dirty="0" err="1">
                <a:solidFill>
                  <a:schemeClr val="bg1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nteroperable</a:t>
            </a:r>
            <a:endParaRPr lang="nl-NL" sz="4000" b="1" dirty="0">
              <a:solidFill>
                <a:schemeClr val="bg1"/>
              </a:solidFill>
              <a:latin typeface="Bradley Hand ITC" panose="03070402050302030203" pitchFamily="66" charset="77"/>
              <a:cs typeface="Devanagari Sangam MN" panose="02000000000000000000" pitchFamily="2" charset="0"/>
            </a:endParaRPr>
          </a:p>
          <a:p>
            <a:r>
              <a:rPr lang="nl-NL" sz="4000" b="1" dirty="0" err="1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r</a:t>
            </a:r>
            <a:r>
              <a:rPr lang="nl-NL" sz="4000" b="1" dirty="0" err="1">
                <a:solidFill>
                  <a:schemeClr val="bg1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eusable</a:t>
            </a:r>
            <a:endParaRPr lang="nl-NL" sz="4000" b="1" dirty="0">
              <a:solidFill>
                <a:schemeClr val="bg1"/>
              </a:solidFill>
              <a:latin typeface="Bradley Hand ITC" panose="03070402050302030203" pitchFamily="66" charset="77"/>
              <a:cs typeface="Devanagari Sangam MN" panose="02000000000000000000" pitchFamily="2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CFCB5C5-A607-8A40-BD4A-CD6EDD781BA5}"/>
              </a:ext>
            </a:extLst>
          </p:cNvPr>
          <p:cNvSpPr txBox="1"/>
          <p:nvPr/>
        </p:nvSpPr>
        <p:spPr>
          <a:xfrm>
            <a:off x="933398" y="4832889"/>
            <a:ext cx="663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>
                <a:solidFill>
                  <a:srgbClr val="92D050"/>
                </a:solidFill>
                <a:effectLst/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nl-NL" sz="4000" b="1" dirty="0">
                <a:solidFill>
                  <a:srgbClr val="92D050"/>
                </a:solidFill>
                <a:latin typeface="Bradley Hand" pitchFamily="2" charset="77"/>
                <a:cs typeface="Devanagari Sangam MN" panose="02000000000000000000" pitchFamily="2" charset="0"/>
              </a:rPr>
              <a:t> </a:t>
            </a:r>
            <a:r>
              <a:rPr lang="nl-NL" sz="40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r>
              <a:rPr lang="nl-NL" sz="4000" b="1" dirty="0">
                <a:solidFill>
                  <a:srgbClr val="92D050"/>
                </a:solidFill>
                <a:latin typeface="Bradley Hand" pitchFamily="2" charset="77"/>
                <a:cs typeface="Devanagari Sangam MN" panose="02000000000000000000" pitchFamily="2" charset="0"/>
              </a:rPr>
              <a:t> </a:t>
            </a:r>
            <a:r>
              <a:rPr lang="nl-NL" sz="4000" b="1" dirty="0">
                <a:solidFill>
                  <a:schemeClr val="bg1"/>
                </a:solidFill>
                <a:latin typeface="Bradley Hand" pitchFamily="2" charset="77"/>
                <a:cs typeface="Devanagari Sangam MN" panose="02000000000000000000" pitchFamily="2" charset="0"/>
              </a:rPr>
              <a:t>= </a:t>
            </a:r>
            <a:r>
              <a:rPr lang="nl-NL" sz="4000" dirty="0">
                <a:solidFill>
                  <a:schemeClr val="bg1"/>
                </a:solidFill>
                <a:cs typeface="Devanagari Sangam MN" panose="02000000000000000000" pitchFamily="2" charset="0"/>
              </a:rPr>
              <a:t>data </a:t>
            </a:r>
            <a:r>
              <a:rPr lang="nl-NL" sz="4000" dirty="0" err="1">
                <a:solidFill>
                  <a:schemeClr val="bg1"/>
                </a:solidFill>
                <a:cs typeface="Devanagari Sangam MN" panose="02000000000000000000" pitchFamily="2" charset="0"/>
              </a:rPr>
              <a:t>with</a:t>
            </a:r>
            <a:r>
              <a:rPr lang="nl-NL" sz="4000" dirty="0">
                <a:solidFill>
                  <a:schemeClr val="bg1"/>
                </a:solidFill>
                <a:cs typeface="Devanagari Sangam MN" panose="02000000000000000000" pitchFamily="2" charset="0"/>
              </a:rPr>
              <a:t> context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363C154-9732-EF4A-859C-80D3CD285B83}"/>
              </a:ext>
            </a:extLst>
          </p:cNvPr>
          <p:cNvSpPr txBox="1"/>
          <p:nvPr/>
        </p:nvSpPr>
        <p:spPr>
          <a:xfrm>
            <a:off x="0" y="6464105"/>
            <a:ext cx="3700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*</a:t>
            </a:r>
            <a:r>
              <a:rPr lang="nl-NL" sz="1400" dirty="0" err="1">
                <a:solidFill>
                  <a:schemeClr val="bg1"/>
                </a:solidFill>
              </a:rPr>
              <a:t>https</a:t>
            </a:r>
            <a:r>
              <a:rPr lang="nl-NL" sz="1400" dirty="0">
                <a:solidFill>
                  <a:schemeClr val="bg1"/>
                </a:solidFill>
              </a:rPr>
              <a:t>://</a:t>
            </a:r>
            <a:r>
              <a:rPr lang="nl-NL" sz="1400" dirty="0" err="1">
                <a:solidFill>
                  <a:schemeClr val="bg1"/>
                </a:solidFill>
              </a:rPr>
              <a:t>www.nature.com</a:t>
            </a:r>
            <a:r>
              <a:rPr lang="nl-NL" sz="1400" dirty="0">
                <a:solidFill>
                  <a:schemeClr val="bg1"/>
                </a:solidFill>
              </a:rPr>
              <a:t>/</a:t>
            </a:r>
            <a:r>
              <a:rPr lang="nl-NL" sz="1400" dirty="0" err="1">
                <a:solidFill>
                  <a:schemeClr val="bg1"/>
                </a:solidFill>
              </a:rPr>
              <a:t>articles</a:t>
            </a:r>
            <a:r>
              <a:rPr lang="nl-NL" sz="1400" dirty="0">
                <a:solidFill>
                  <a:schemeClr val="bg1"/>
                </a:solidFill>
              </a:rPr>
              <a:t>/sdata201618</a:t>
            </a:r>
          </a:p>
        </p:txBody>
      </p:sp>
    </p:spTree>
    <p:extLst>
      <p:ext uri="{BB962C8B-B14F-4D97-AF65-F5344CB8AC3E}">
        <p14:creationId xmlns:p14="http://schemas.microsoft.com/office/powerpoint/2010/main" val="197305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797A206-19DD-C342-A203-883AE12950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67" b="17238"/>
          <a:stretch/>
        </p:blipFill>
        <p:spPr>
          <a:xfrm>
            <a:off x="0" y="914400"/>
            <a:ext cx="12192000" cy="5036457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5766F5F-E043-1245-91C6-65CBA49537B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9000">
                <a:srgbClr val="000000"/>
              </a:gs>
              <a:gs pos="18000">
                <a:srgbClr val="000000"/>
              </a:gs>
              <a:gs pos="34000">
                <a:schemeClr val="tx1">
                  <a:alpha val="0"/>
                </a:schemeClr>
              </a:gs>
              <a:gs pos="6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gradFill>
              <a:gsLst>
                <a:gs pos="0">
                  <a:schemeClr val="tx1"/>
                </a:gs>
                <a:gs pos="38000">
                  <a:schemeClr val="tx1">
                    <a:alpha val="0"/>
                  </a:schemeClr>
                </a:gs>
                <a:gs pos="60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hlinkClick r:id="rId6" action="ppaction://hlinksldjump"/>
            <a:extLst>
              <a:ext uri="{FF2B5EF4-FFF2-40B4-BE49-F238E27FC236}">
                <a16:creationId xmlns:a16="http://schemas.microsoft.com/office/drawing/2014/main" id="{DEA20F45-AD03-3949-8AFC-4EB6E80D4F54}"/>
              </a:ext>
            </a:extLst>
          </p:cNvPr>
          <p:cNvSpPr/>
          <p:nvPr/>
        </p:nvSpPr>
        <p:spPr>
          <a:xfrm>
            <a:off x="7094141" y="5620434"/>
            <a:ext cx="2141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 b="1" dirty="0">
                <a:solidFill>
                  <a:srgbClr val="FF0000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fake</a:t>
            </a:r>
            <a:r>
              <a:rPr lang="en" sz="3600" b="1" dirty="0">
                <a:solidFill>
                  <a:srgbClr val="FFFFFF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data</a:t>
            </a:r>
            <a:endParaRPr lang="nl-NL" sz="3600" b="1" dirty="0"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6" name="Rechthoek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F81FFB2-5D74-3D41-B5CD-82CD1B4FAEF0}"/>
              </a:ext>
            </a:extLst>
          </p:cNvPr>
          <p:cNvSpPr/>
          <p:nvPr/>
        </p:nvSpPr>
        <p:spPr>
          <a:xfrm>
            <a:off x="3021514" y="5620433"/>
            <a:ext cx="2020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6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36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36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36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1F3A725-2766-BC4E-AE59-3F08F6E82A6C}"/>
              </a:ext>
            </a:extLst>
          </p:cNvPr>
          <p:cNvSpPr/>
          <p:nvPr/>
        </p:nvSpPr>
        <p:spPr>
          <a:xfrm>
            <a:off x="0" y="168479"/>
            <a:ext cx="12191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2200" i="1" dirty="0" err="1">
                <a:solidFill>
                  <a:schemeClr val="bg1"/>
                </a:solidFill>
              </a:rPr>
              <a:t>This</a:t>
            </a:r>
            <a:r>
              <a:rPr lang="nl-NL" sz="2200" i="1" dirty="0">
                <a:solidFill>
                  <a:schemeClr val="bg1"/>
                </a:solidFill>
              </a:rPr>
              <a:t> is </a:t>
            </a:r>
            <a:r>
              <a:rPr lang="nl-NL" sz="2200" i="1" dirty="0" err="1">
                <a:solidFill>
                  <a:schemeClr val="bg1"/>
                </a:solidFill>
              </a:rPr>
              <a:t>your</a:t>
            </a:r>
            <a:r>
              <a:rPr lang="nl-NL" sz="2200" i="1" dirty="0">
                <a:solidFill>
                  <a:schemeClr val="bg1"/>
                </a:solidFill>
              </a:rPr>
              <a:t> last chance. </a:t>
            </a:r>
            <a:r>
              <a:rPr lang="nl-NL" sz="2200" i="1" dirty="0" err="1">
                <a:solidFill>
                  <a:schemeClr val="bg1"/>
                </a:solidFill>
              </a:rPr>
              <a:t>After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this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there</a:t>
            </a:r>
            <a:r>
              <a:rPr lang="nl-NL" sz="2200" i="1" dirty="0">
                <a:solidFill>
                  <a:schemeClr val="bg1"/>
                </a:solidFill>
              </a:rPr>
              <a:t> is no </a:t>
            </a:r>
            <a:r>
              <a:rPr lang="nl-NL" sz="2200" i="1" dirty="0" err="1">
                <a:solidFill>
                  <a:schemeClr val="bg1"/>
                </a:solidFill>
              </a:rPr>
              <a:t>turning</a:t>
            </a:r>
            <a:r>
              <a:rPr lang="nl-NL" sz="2200" i="1" dirty="0">
                <a:solidFill>
                  <a:schemeClr val="bg1"/>
                </a:solidFill>
              </a:rPr>
              <a:t> back.</a:t>
            </a:r>
          </a:p>
          <a:p>
            <a:pPr algn="ctr"/>
            <a:r>
              <a:rPr lang="nl-NL" sz="2200" i="1" dirty="0" err="1">
                <a:solidFill>
                  <a:schemeClr val="bg1"/>
                </a:solidFill>
              </a:rPr>
              <a:t>You</a:t>
            </a:r>
            <a:r>
              <a:rPr lang="nl-NL" sz="2200" i="1" dirty="0">
                <a:solidFill>
                  <a:schemeClr val="bg1"/>
                </a:solidFill>
              </a:rPr>
              <a:t> take </a:t>
            </a:r>
            <a:r>
              <a:rPr lang="nl-NL" sz="2200" i="1" dirty="0" err="1">
                <a:solidFill>
                  <a:schemeClr val="bg1"/>
                </a:solidFill>
              </a:rPr>
              <a:t>the</a:t>
            </a:r>
            <a:r>
              <a:rPr lang="nl-NL" sz="2200" i="1" dirty="0">
                <a:solidFill>
                  <a:schemeClr val="bg1"/>
                </a:solidFill>
              </a:rPr>
              <a:t> blue </a:t>
            </a:r>
            <a:r>
              <a:rPr lang="nl-NL" sz="2200" i="1" dirty="0" err="1">
                <a:solidFill>
                  <a:schemeClr val="bg1"/>
                </a:solidFill>
              </a:rPr>
              <a:t>pill</a:t>
            </a:r>
            <a:r>
              <a:rPr lang="nl-NL" sz="2200" i="1" dirty="0">
                <a:solidFill>
                  <a:schemeClr val="bg1"/>
                </a:solidFill>
              </a:rPr>
              <a:t>: </a:t>
            </a:r>
            <a:r>
              <a:rPr lang="nl-NL" sz="2200" i="1" dirty="0" err="1">
                <a:solidFill>
                  <a:schemeClr val="bg1"/>
                </a:solidFill>
              </a:rPr>
              <a:t>the</a:t>
            </a:r>
            <a:r>
              <a:rPr lang="nl-NL" sz="2200" i="1" dirty="0">
                <a:solidFill>
                  <a:schemeClr val="bg1"/>
                </a:solidFill>
              </a:rPr>
              <a:t> story </a:t>
            </a:r>
            <a:r>
              <a:rPr lang="nl-NL" sz="2200" i="1" dirty="0" err="1">
                <a:solidFill>
                  <a:schemeClr val="bg1"/>
                </a:solidFill>
              </a:rPr>
              <a:t>ends</a:t>
            </a:r>
            <a:r>
              <a:rPr lang="nl-NL" sz="2200" i="1" dirty="0">
                <a:solidFill>
                  <a:schemeClr val="bg1"/>
                </a:solidFill>
              </a:rPr>
              <a:t>. </a:t>
            </a:r>
            <a:r>
              <a:rPr lang="nl-NL" sz="2200" i="1" dirty="0" err="1">
                <a:solidFill>
                  <a:schemeClr val="bg1"/>
                </a:solidFill>
              </a:rPr>
              <a:t>You</a:t>
            </a:r>
            <a:r>
              <a:rPr lang="nl-NL" sz="2200" i="1" dirty="0">
                <a:solidFill>
                  <a:schemeClr val="bg1"/>
                </a:solidFill>
              </a:rPr>
              <a:t> wake up in </a:t>
            </a:r>
            <a:r>
              <a:rPr lang="nl-NL" sz="2200" i="1" dirty="0" err="1">
                <a:solidFill>
                  <a:schemeClr val="bg1"/>
                </a:solidFill>
              </a:rPr>
              <a:t>your</a:t>
            </a:r>
            <a:r>
              <a:rPr lang="nl-NL" sz="2200" i="1" dirty="0">
                <a:solidFill>
                  <a:schemeClr val="bg1"/>
                </a:solidFill>
              </a:rPr>
              <a:t> bed </a:t>
            </a:r>
            <a:r>
              <a:rPr lang="nl-NL" sz="2200" i="1" dirty="0" err="1">
                <a:solidFill>
                  <a:schemeClr val="bg1"/>
                </a:solidFill>
              </a:rPr>
              <a:t>and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believe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whatever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you</a:t>
            </a:r>
            <a:r>
              <a:rPr lang="nl-NL" sz="2200" i="1" dirty="0">
                <a:solidFill>
                  <a:schemeClr val="bg1"/>
                </a:solidFill>
              </a:rPr>
              <a:t> want </a:t>
            </a:r>
            <a:r>
              <a:rPr lang="nl-NL" sz="2200" i="1" dirty="0" err="1">
                <a:solidFill>
                  <a:schemeClr val="bg1"/>
                </a:solidFill>
              </a:rPr>
              <a:t>to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believe</a:t>
            </a:r>
            <a:r>
              <a:rPr lang="nl-NL" sz="2200" i="1" dirty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nl-NL" sz="2200" i="1" dirty="0" err="1">
                <a:solidFill>
                  <a:schemeClr val="bg1"/>
                </a:solidFill>
              </a:rPr>
              <a:t>You</a:t>
            </a:r>
            <a:r>
              <a:rPr lang="nl-NL" sz="2200" i="1" dirty="0">
                <a:solidFill>
                  <a:schemeClr val="bg1"/>
                </a:solidFill>
              </a:rPr>
              <a:t> take </a:t>
            </a:r>
            <a:r>
              <a:rPr lang="nl-NL" sz="2200" i="1" dirty="0" err="1">
                <a:solidFill>
                  <a:schemeClr val="bg1"/>
                </a:solidFill>
              </a:rPr>
              <a:t>the</a:t>
            </a:r>
            <a:r>
              <a:rPr lang="nl-NL" sz="2200" i="1" dirty="0">
                <a:solidFill>
                  <a:schemeClr val="bg1"/>
                </a:solidFill>
              </a:rPr>
              <a:t> red </a:t>
            </a:r>
            <a:r>
              <a:rPr lang="nl-NL" sz="2200" i="1" dirty="0" err="1">
                <a:solidFill>
                  <a:schemeClr val="bg1"/>
                </a:solidFill>
              </a:rPr>
              <a:t>pill</a:t>
            </a:r>
            <a:r>
              <a:rPr lang="nl-NL" sz="2200" i="1" dirty="0">
                <a:solidFill>
                  <a:schemeClr val="bg1"/>
                </a:solidFill>
              </a:rPr>
              <a:t>: </a:t>
            </a:r>
            <a:r>
              <a:rPr lang="nl-NL" sz="2200" i="1" dirty="0" err="1">
                <a:solidFill>
                  <a:schemeClr val="bg1"/>
                </a:solidFill>
              </a:rPr>
              <a:t>you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stay</a:t>
            </a:r>
            <a:r>
              <a:rPr lang="nl-NL" sz="2200" i="1" dirty="0">
                <a:solidFill>
                  <a:schemeClr val="bg1"/>
                </a:solidFill>
              </a:rPr>
              <a:t> in wonderland. </a:t>
            </a:r>
            <a:r>
              <a:rPr lang="nl-NL" sz="2200" i="1" dirty="0" err="1">
                <a:solidFill>
                  <a:schemeClr val="bg1"/>
                </a:solidFill>
              </a:rPr>
              <a:t>And</a:t>
            </a:r>
            <a:r>
              <a:rPr lang="nl-NL" sz="2200" i="1" dirty="0">
                <a:solidFill>
                  <a:schemeClr val="bg1"/>
                </a:solidFill>
              </a:rPr>
              <a:t> I show </a:t>
            </a:r>
            <a:r>
              <a:rPr lang="nl-NL" sz="2200" i="1" dirty="0" err="1">
                <a:solidFill>
                  <a:schemeClr val="bg1"/>
                </a:solidFill>
              </a:rPr>
              <a:t>you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how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deep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the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rabbithole</a:t>
            </a:r>
            <a:r>
              <a:rPr lang="nl-NL" sz="2200" i="1" dirty="0">
                <a:solidFill>
                  <a:schemeClr val="bg1"/>
                </a:solidFill>
              </a:rPr>
              <a:t> </a:t>
            </a:r>
            <a:r>
              <a:rPr lang="nl-NL" sz="2200" i="1" dirty="0" err="1">
                <a:solidFill>
                  <a:schemeClr val="bg1"/>
                </a:solidFill>
              </a:rPr>
              <a:t>goes</a:t>
            </a:r>
            <a:r>
              <a:rPr lang="nl-NL" sz="2200" i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" name="RedBluePill.mp3">
            <a:hlinkClick r:id="" action="ppaction://media"/>
            <a:extLst>
              <a:ext uri="{FF2B5EF4-FFF2-40B4-BE49-F238E27FC236}">
                <a16:creationId xmlns:a16="http://schemas.microsoft.com/office/drawing/2014/main" id="{ED96648B-DDC1-6247-942D-56A8967C1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72255" y="70598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969FFE-41E8-974B-A5B9-69C57C19C0BA}"/>
              </a:ext>
            </a:extLst>
          </p:cNvPr>
          <p:cNvSpPr txBox="1"/>
          <p:nvPr/>
        </p:nvSpPr>
        <p:spPr>
          <a:xfrm>
            <a:off x="1036589" y="1192491"/>
            <a:ext cx="103373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>
                <a:solidFill>
                  <a:srgbClr val="92D050"/>
                </a:solidFill>
                <a:latin typeface="Chalkduster" panose="03050602040202020205" pitchFamily="66" charset="77"/>
              </a:rPr>
              <a:t>Data on </a:t>
            </a:r>
            <a:r>
              <a:rPr lang="nl-NL" sz="4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the</a:t>
            </a:r>
            <a:r>
              <a:rPr lang="nl-NL" sz="4000" dirty="0">
                <a:solidFill>
                  <a:srgbClr val="92D050"/>
                </a:solidFill>
                <a:latin typeface="Chalkduster" panose="03050602040202020205" pitchFamily="66" charset="77"/>
              </a:rPr>
              <a:t> web = </a:t>
            </a:r>
            <a:r>
              <a:rPr lang="nl-NL" sz="4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structured</a:t>
            </a:r>
            <a:r>
              <a:rPr lang="nl-NL" sz="4000" dirty="0">
                <a:solidFill>
                  <a:srgbClr val="92D050"/>
                </a:solidFill>
                <a:latin typeface="Chalkduster" panose="03050602040202020205" pitchFamily="66" charset="77"/>
              </a:rPr>
              <a:t> data</a:t>
            </a:r>
          </a:p>
          <a:p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(in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some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way or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another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2253157-F822-3E44-B6B8-04F8DC261860}"/>
              </a:ext>
            </a:extLst>
          </p:cNvPr>
          <p:cNvSpPr txBox="1"/>
          <p:nvPr/>
        </p:nvSpPr>
        <p:spPr>
          <a:xfrm>
            <a:off x="1036588" y="1192489"/>
            <a:ext cx="548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>
                <a:solidFill>
                  <a:srgbClr val="92D050"/>
                </a:solidFill>
                <a:latin typeface="Chalkduster" panose="03050602040202020205" pitchFamily="66" charset="77"/>
              </a:rPr>
              <a:t>Data on </a:t>
            </a:r>
            <a:r>
              <a:rPr lang="nl-NL" sz="4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the</a:t>
            </a:r>
            <a:r>
              <a:rPr lang="nl-NL" sz="4000" dirty="0">
                <a:solidFill>
                  <a:srgbClr val="92D050"/>
                </a:solidFill>
                <a:latin typeface="Chalkduster" panose="03050602040202020205" pitchFamily="66" charset="77"/>
              </a:rPr>
              <a:t> web =</a:t>
            </a:r>
            <a:endParaRPr lang="nl-NL" sz="40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1CAC9580-714E-5948-B0AB-9966F8A51B63}"/>
              </a:ext>
            </a:extLst>
          </p:cNvPr>
          <p:cNvGrpSpPr/>
          <p:nvPr/>
        </p:nvGrpSpPr>
        <p:grpSpPr>
          <a:xfrm>
            <a:off x="1161511" y="2386738"/>
            <a:ext cx="10949768" cy="4444138"/>
            <a:chOff x="1161511" y="2386738"/>
            <a:chExt cx="10949768" cy="4444138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F07E73CA-386F-1945-AAFE-99C47756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511" y="4316690"/>
              <a:ext cx="1954508" cy="661084"/>
            </a:xfrm>
            <a:prstGeom prst="rect">
              <a:avLst/>
            </a:prstGeom>
          </p:spPr>
        </p:pic>
        <p:sp>
          <p:nvSpPr>
            <p:cNvPr id="15" name="Toelichting met afgeronde rechthoek 14">
              <a:extLst>
                <a:ext uri="{FF2B5EF4-FFF2-40B4-BE49-F238E27FC236}">
                  <a16:creationId xmlns:a16="http://schemas.microsoft.com/office/drawing/2014/main" id="{A0618EFF-E13C-9D4C-8D7D-0EDE6FE1B136}"/>
                </a:ext>
              </a:extLst>
            </p:cNvPr>
            <p:cNvSpPr/>
            <p:nvPr/>
          </p:nvSpPr>
          <p:spPr>
            <a:xfrm>
              <a:off x="4277530" y="2386738"/>
              <a:ext cx="7833749" cy="4085415"/>
            </a:xfrm>
            <a:prstGeom prst="wedgeRoundRectCallout">
              <a:avLst>
                <a:gd name="adj1" fmla="val -66517"/>
                <a:gd name="adj2" fmla="val -809"/>
                <a:gd name="adj3" fmla="val 16667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" i="1" dirty="0"/>
            </a:p>
          </p:txBody>
        </p:sp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17667D63-82D1-2D43-976F-78A1B588A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3497" y="2515930"/>
              <a:ext cx="6961813" cy="3822859"/>
            </a:xfrm>
            <a:prstGeom prst="rect">
              <a:avLst/>
            </a:prstGeom>
          </p:spPr>
        </p:pic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C76E61E-DBCD-BC46-8595-ACE484EC4FEC}"/>
                </a:ext>
              </a:extLst>
            </p:cNvPr>
            <p:cNvSpPr/>
            <p:nvPr/>
          </p:nvSpPr>
          <p:spPr>
            <a:xfrm>
              <a:off x="4636683" y="6461544"/>
              <a:ext cx="71154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dirty="0" err="1">
                  <a:solidFill>
                    <a:schemeClr val="bg1"/>
                  </a:solidFill>
                </a:rPr>
                <a:t>https</a:t>
              </a:r>
              <a:r>
                <a:rPr lang="nl-NL" dirty="0">
                  <a:solidFill>
                    <a:schemeClr val="bg1"/>
                  </a:solidFill>
                </a:rPr>
                <a:t>://</a:t>
              </a:r>
              <a:r>
                <a:rPr lang="nl-NL" dirty="0" err="1">
                  <a:solidFill>
                    <a:schemeClr val="bg1"/>
                  </a:solidFill>
                </a:rPr>
                <a:t>developers.google.com</a:t>
              </a:r>
              <a:r>
                <a:rPr lang="nl-NL" dirty="0">
                  <a:solidFill>
                    <a:schemeClr val="bg1"/>
                  </a:solidFill>
                </a:rPr>
                <a:t>/search/</a:t>
              </a:r>
              <a:r>
                <a:rPr lang="nl-NL" dirty="0" err="1">
                  <a:solidFill>
                    <a:schemeClr val="bg1"/>
                  </a:solidFill>
                </a:rPr>
                <a:t>docs</a:t>
              </a:r>
              <a:r>
                <a:rPr lang="nl-NL" dirty="0">
                  <a:solidFill>
                    <a:schemeClr val="bg1"/>
                  </a:solidFill>
                </a:rPr>
                <a:t>/guides/intro-</a:t>
              </a:r>
              <a:r>
                <a:rPr lang="nl-NL" dirty="0" err="1">
                  <a:solidFill>
                    <a:schemeClr val="bg1"/>
                  </a:solidFill>
                </a:rPr>
                <a:t>structured</a:t>
              </a:r>
              <a:r>
                <a:rPr lang="nl-NL" dirty="0">
                  <a:solidFill>
                    <a:schemeClr val="bg1"/>
                  </a:solidFill>
                </a:rPr>
                <a:t>-data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24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969FFE-41E8-974B-A5B9-69C57C19C0BA}"/>
              </a:ext>
            </a:extLst>
          </p:cNvPr>
          <p:cNvSpPr txBox="1"/>
          <p:nvPr/>
        </p:nvSpPr>
        <p:spPr>
          <a:xfrm>
            <a:off x="239395" y="1187706"/>
            <a:ext cx="11713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The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four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rules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:</a:t>
            </a:r>
          </a:p>
          <a:p>
            <a:pPr marL="742950" indent="-742950">
              <a:buAutoNum type="arabicPeriod"/>
            </a:pPr>
            <a:endParaRPr lang="nl-NL" sz="3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1.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Link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context (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and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other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things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)</a:t>
            </a:r>
          </a:p>
          <a:p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2.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Use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standards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when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someone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looks up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something</a:t>
            </a:r>
            <a:endParaRPr lang="nl-NL" sz="3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3.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Use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API’s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and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publish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contextual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information</a:t>
            </a:r>
          </a:p>
          <a:p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4.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Use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IRI’s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as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names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for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things</a:t>
            </a:r>
            <a:endParaRPr lang="nl-NL" sz="30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36E7ABB9-5BCB-F347-AD45-6FCA4EB2DA0C}"/>
              </a:ext>
            </a:extLst>
          </p:cNvPr>
          <p:cNvGrpSpPr/>
          <p:nvPr/>
        </p:nvGrpSpPr>
        <p:grpSpPr>
          <a:xfrm>
            <a:off x="3573844" y="3739117"/>
            <a:ext cx="8102628" cy="3039011"/>
            <a:chOff x="3573844" y="3739117"/>
            <a:chExt cx="8102628" cy="3039011"/>
          </a:xfrm>
        </p:grpSpPr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4C328AC1-2692-CB4E-8547-08BF9ABD12BE}"/>
                </a:ext>
              </a:extLst>
            </p:cNvPr>
            <p:cNvSpPr txBox="1"/>
            <p:nvPr/>
          </p:nvSpPr>
          <p:spPr>
            <a:xfrm>
              <a:off x="9895988" y="6011679"/>
              <a:ext cx="170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bg1"/>
                  </a:solidFill>
                </a:rPr>
                <a:t>Tim </a:t>
              </a:r>
              <a:r>
                <a:rPr lang="nl-NL" dirty="0" err="1">
                  <a:solidFill>
                    <a:schemeClr val="bg1"/>
                  </a:solidFill>
                </a:rPr>
                <a:t>Berners</a:t>
              </a:r>
              <a:r>
                <a:rPr lang="nl-NL" dirty="0">
                  <a:solidFill>
                    <a:schemeClr val="bg1"/>
                  </a:solidFill>
                </a:rPr>
                <a:t>-Lee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83D17054-ABE3-9D4E-A87C-D45C3604E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272" r="23479"/>
            <a:stretch/>
          </p:blipFill>
          <p:spPr>
            <a:xfrm>
              <a:off x="9825460" y="3739117"/>
              <a:ext cx="1851012" cy="226749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oelichting met afgeronde rechthoek 17">
              <a:extLst>
                <a:ext uri="{FF2B5EF4-FFF2-40B4-BE49-F238E27FC236}">
                  <a16:creationId xmlns:a16="http://schemas.microsoft.com/office/drawing/2014/main" id="{EE0879AF-6E73-2840-94B4-8C7ECE536BC1}"/>
                </a:ext>
              </a:extLst>
            </p:cNvPr>
            <p:cNvSpPr/>
            <p:nvPr/>
          </p:nvSpPr>
          <p:spPr>
            <a:xfrm>
              <a:off x="3573844" y="4034409"/>
              <a:ext cx="5917280" cy="2451562"/>
            </a:xfrm>
            <a:prstGeom prst="wedgeRoundRectCallout">
              <a:avLst>
                <a:gd name="adj1" fmla="val 67459"/>
                <a:gd name="adj2" fmla="val 1332"/>
                <a:gd name="adj3" fmla="val 16667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i="1" dirty="0"/>
                <a:t>“</a:t>
              </a:r>
              <a:r>
                <a:rPr lang="nl-NL" i="1" dirty="0"/>
                <a:t>a </a:t>
              </a:r>
              <a:r>
                <a:rPr lang="nl-NL" i="1" dirty="0" err="1"/>
                <a:t>surprising</a:t>
              </a:r>
              <a:r>
                <a:rPr lang="nl-NL" i="1" dirty="0"/>
                <a:t> </a:t>
              </a:r>
              <a:r>
                <a:rPr lang="nl-NL" i="1" dirty="0" err="1"/>
                <a:t>amount</a:t>
              </a:r>
              <a:r>
                <a:rPr lang="nl-NL" i="1" dirty="0"/>
                <a:t> of data </a:t>
              </a:r>
              <a:r>
                <a:rPr lang="nl-NL" i="1" dirty="0" err="1"/>
                <a:t>isn't</a:t>
              </a:r>
              <a:r>
                <a:rPr lang="nl-NL" i="1" dirty="0"/>
                <a:t> </a:t>
              </a:r>
              <a:r>
                <a:rPr lang="nl-NL" i="1" dirty="0" err="1"/>
                <a:t>linked</a:t>
              </a:r>
              <a:r>
                <a:rPr lang="nl-NL" i="1" dirty="0"/>
                <a:t> in 2006, </a:t>
              </a:r>
              <a:r>
                <a:rPr lang="nl-NL" i="1" dirty="0" err="1"/>
                <a:t>because</a:t>
              </a:r>
              <a:r>
                <a:rPr lang="nl-NL" i="1" dirty="0"/>
                <a:t> of </a:t>
              </a:r>
              <a:r>
                <a:rPr lang="nl-NL" i="1" dirty="0" err="1"/>
                <a:t>problems</a:t>
              </a:r>
              <a:r>
                <a:rPr lang="nl-NL" i="1" dirty="0"/>
                <a:t> </a:t>
              </a:r>
              <a:r>
                <a:rPr lang="nl-NL" i="1" dirty="0" err="1"/>
                <a:t>with</a:t>
              </a:r>
              <a:r>
                <a:rPr lang="nl-NL" i="1" dirty="0"/>
                <a:t> </a:t>
              </a:r>
              <a:r>
                <a:rPr lang="nl-NL" i="1" dirty="0" err="1"/>
                <a:t>one</a:t>
              </a:r>
              <a:r>
                <a:rPr lang="nl-NL" i="1" dirty="0"/>
                <a:t> or more of </a:t>
              </a:r>
              <a:r>
                <a:rPr lang="nl-NL" i="1" dirty="0" err="1"/>
                <a:t>the</a:t>
              </a:r>
              <a:r>
                <a:rPr lang="nl-NL" i="1" dirty="0"/>
                <a:t> steps.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nl-NL" i="1" dirty="0" err="1"/>
                <a:t>Use</a:t>
              </a:r>
              <a:r>
                <a:rPr lang="nl-NL" i="1" dirty="0"/>
                <a:t> </a:t>
              </a:r>
              <a:r>
                <a:rPr lang="nl-NL" i="1" dirty="0" err="1"/>
                <a:t>URIs</a:t>
              </a:r>
              <a:r>
                <a:rPr lang="nl-NL" i="1" dirty="0"/>
                <a:t> as </a:t>
              </a:r>
              <a:r>
                <a:rPr lang="nl-NL" i="1" dirty="0" err="1"/>
                <a:t>names</a:t>
              </a:r>
              <a:r>
                <a:rPr lang="nl-NL" i="1" dirty="0"/>
                <a:t> </a:t>
              </a:r>
              <a:r>
                <a:rPr lang="nl-NL" i="1" dirty="0" err="1"/>
                <a:t>for</a:t>
              </a:r>
              <a:r>
                <a:rPr lang="nl-NL" i="1" dirty="0"/>
                <a:t> </a:t>
              </a:r>
              <a:r>
                <a:rPr lang="nl-NL" i="1" dirty="0" err="1"/>
                <a:t>things</a:t>
              </a:r>
              <a:endParaRPr lang="nl-NL" i="1" dirty="0"/>
            </a:p>
            <a:p>
              <a:pPr marL="342900" indent="-342900">
                <a:buFont typeface="+mj-lt"/>
                <a:buAutoNum type="arabicPeriod"/>
              </a:pPr>
              <a:r>
                <a:rPr lang="nl-NL" i="1" dirty="0" err="1"/>
                <a:t>Use</a:t>
              </a:r>
              <a:r>
                <a:rPr lang="nl-NL" i="1" dirty="0"/>
                <a:t> HTTP </a:t>
              </a:r>
              <a:r>
                <a:rPr lang="nl-NL" i="1" dirty="0" err="1"/>
                <a:t>URIs</a:t>
              </a:r>
              <a:r>
                <a:rPr lang="nl-NL" i="1" dirty="0"/>
                <a:t> </a:t>
              </a:r>
              <a:r>
                <a:rPr lang="nl-NL" i="1" dirty="0" err="1"/>
                <a:t>so</a:t>
              </a:r>
              <a:r>
                <a:rPr lang="nl-NL" i="1" dirty="0"/>
                <a:t> </a:t>
              </a:r>
              <a:r>
                <a:rPr lang="nl-NL" i="1" dirty="0" err="1"/>
                <a:t>that</a:t>
              </a:r>
              <a:r>
                <a:rPr lang="nl-NL" i="1" dirty="0"/>
                <a:t> </a:t>
              </a:r>
              <a:r>
                <a:rPr lang="nl-NL" i="1" dirty="0" err="1"/>
                <a:t>people</a:t>
              </a:r>
              <a:r>
                <a:rPr lang="nl-NL" i="1" dirty="0"/>
                <a:t> </a:t>
              </a:r>
              <a:r>
                <a:rPr lang="nl-NL" i="1" dirty="0" err="1"/>
                <a:t>can</a:t>
              </a:r>
              <a:r>
                <a:rPr lang="nl-NL" i="1" dirty="0"/>
                <a:t> look up </a:t>
              </a:r>
              <a:r>
                <a:rPr lang="nl-NL" i="1" dirty="0" err="1"/>
                <a:t>those</a:t>
              </a:r>
              <a:r>
                <a:rPr lang="nl-NL" i="1" dirty="0"/>
                <a:t> </a:t>
              </a:r>
              <a:r>
                <a:rPr lang="nl-NL" i="1" dirty="0" err="1"/>
                <a:t>names</a:t>
              </a:r>
              <a:r>
                <a:rPr lang="nl-NL" i="1" dirty="0"/>
                <a:t>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nl-NL" i="1" dirty="0" err="1"/>
                <a:t>When</a:t>
              </a:r>
              <a:r>
                <a:rPr lang="nl-NL" i="1" dirty="0"/>
                <a:t> </a:t>
              </a:r>
              <a:r>
                <a:rPr lang="nl-NL" i="1" dirty="0" err="1"/>
                <a:t>someone</a:t>
              </a:r>
              <a:r>
                <a:rPr lang="nl-NL" i="1" dirty="0"/>
                <a:t> looks up a URI, </a:t>
              </a:r>
              <a:r>
                <a:rPr lang="nl-NL" i="1" dirty="0" err="1"/>
                <a:t>provide</a:t>
              </a:r>
              <a:r>
                <a:rPr lang="nl-NL" i="1" dirty="0"/>
                <a:t> </a:t>
              </a:r>
              <a:r>
                <a:rPr lang="nl-NL" i="1" dirty="0" err="1"/>
                <a:t>useful</a:t>
              </a:r>
              <a:r>
                <a:rPr lang="nl-NL" i="1" dirty="0"/>
                <a:t> information, </a:t>
              </a:r>
              <a:r>
                <a:rPr lang="nl-NL" i="1" dirty="0" err="1"/>
                <a:t>using</a:t>
              </a:r>
              <a:r>
                <a:rPr lang="nl-NL" i="1" dirty="0"/>
                <a:t> </a:t>
              </a:r>
              <a:r>
                <a:rPr lang="nl-NL" i="1" dirty="0" err="1"/>
                <a:t>the</a:t>
              </a:r>
              <a:r>
                <a:rPr lang="nl-NL" i="1" dirty="0"/>
                <a:t> </a:t>
              </a:r>
              <a:r>
                <a:rPr lang="nl-NL" i="1" dirty="0" err="1"/>
                <a:t>standards</a:t>
              </a:r>
              <a:r>
                <a:rPr lang="nl-NL" i="1" dirty="0"/>
                <a:t> (RDF*, SPARQL)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nl-NL" i="1" dirty="0" err="1"/>
                <a:t>Include</a:t>
              </a:r>
              <a:r>
                <a:rPr lang="nl-NL" i="1" dirty="0"/>
                <a:t> links </a:t>
              </a:r>
              <a:r>
                <a:rPr lang="nl-NL" i="1" dirty="0" err="1"/>
                <a:t>to</a:t>
              </a:r>
              <a:r>
                <a:rPr lang="nl-NL" i="1" dirty="0"/>
                <a:t> </a:t>
              </a:r>
              <a:r>
                <a:rPr lang="nl-NL" i="1" dirty="0" err="1"/>
                <a:t>other</a:t>
              </a:r>
              <a:r>
                <a:rPr lang="nl-NL" i="1" dirty="0"/>
                <a:t> </a:t>
              </a:r>
              <a:r>
                <a:rPr lang="nl-NL" i="1" dirty="0" err="1"/>
                <a:t>URIs</a:t>
              </a:r>
              <a:r>
                <a:rPr lang="nl-NL" i="1" dirty="0"/>
                <a:t>. </a:t>
              </a:r>
              <a:r>
                <a:rPr lang="nl-NL" i="1" dirty="0" err="1"/>
                <a:t>so</a:t>
              </a:r>
              <a:r>
                <a:rPr lang="nl-NL" i="1" dirty="0"/>
                <a:t> </a:t>
              </a:r>
              <a:r>
                <a:rPr lang="nl-NL" i="1" dirty="0" err="1"/>
                <a:t>that</a:t>
              </a:r>
              <a:r>
                <a:rPr lang="nl-NL" i="1" dirty="0"/>
                <a:t> </a:t>
              </a:r>
              <a:r>
                <a:rPr lang="nl-NL" i="1" dirty="0" err="1"/>
                <a:t>they</a:t>
              </a:r>
              <a:r>
                <a:rPr lang="nl-NL" i="1" dirty="0"/>
                <a:t> </a:t>
              </a:r>
              <a:r>
                <a:rPr lang="nl-NL" i="1" dirty="0" err="1"/>
                <a:t>can</a:t>
              </a:r>
              <a:r>
                <a:rPr lang="nl-NL" i="1" dirty="0"/>
                <a:t> discover more </a:t>
              </a:r>
              <a:r>
                <a:rPr lang="nl-NL" i="1" dirty="0" err="1"/>
                <a:t>things</a:t>
              </a:r>
              <a:r>
                <a:rPr lang="nl-NL" i="1" dirty="0"/>
                <a:t>.</a:t>
              </a:r>
              <a:r>
                <a:rPr lang="en" i="1" dirty="0"/>
                <a:t>”*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543FF52-BE81-1A40-8AE8-4B17A7011D66}"/>
                </a:ext>
              </a:extLst>
            </p:cNvPr>
            <p:cNvSpPr/>
            <p:nvPr/>
          </p:nvSpPr>
          <p:spPr>
            <a:xfrm>
              <a:off x="5807676" y="6470351"/>
              <a:ext cx="36834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>
                  <a:solidFill>
                    <a:schemeClr val="bg1"/>
                  </a:solidFill>
                </a:rPr>
                <a:t>* </a:t>
              </a:r>
              <a:r>
                <a:rPr lang="nl-NL" sz="1400" dirty="0" err="1">
                  <a:solidFill>
                    <a:schemeClr val="bg1"/>
                  </a:solidFill>
                </a:rPr>
                <a:t>https</a:t>
              </a:r>
              <a:r>
                <a:rPr lang="nl-NL" sz="1400" dirty="0">
                  <a:solidFill>
                    <a:schemeClr val="bg1"/>
                  </a:solidFill>
                </a:rPr>
                <a:t>://www.w3.org/</a:t>
              </a:r>
              <a:r>
                <a:rPr lang="nl-NL" sz="1400" dirty="0" err="1">
                  <a:solidFill>
                    <a:schemeClr val="bg1"/>
                  </a:solidFill>
                </a:rPr>
                <a:t>DesignIssues</a:t>
              </a:r>
              <a:r>
                <a:rPr lang="nl-NL" sz="1400" dirty="0">
                  <a:solidFill>
                    <a:schemeClr val="bg1"/>
                  </a:solidFill>
                </a:rPr>
                <a:t>/</a:t>
              </a:r>
              <a:r>
                <a:rPr lang="nl-NL" sz="1400" dirty="0" err="1">
                  <a:solidFill>
                    <a:schemeClr val="bg1"/>
                  </a:solidFill>
                </a:rPr>
                <a:t>LinkedData</a:t>
              </a:r>
              <a:endParaRPr lang="nl-NL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4CD64DC2-ED36-FE4A-B23F-C22BE2A5F73D}"/>
              </a:ext>
            </a:extLst>
          </p:cNvPr>
          <p:cNvGrpSpPr/>
          <p:nvPr/>
        </p:nvGrpSpPr>
        <p:grpSpPr>
          <a:xfrm>
            <a:off x="7726660" y="3794030"/>
            <a:ext cx="935322" cy="604477"/>
            <a:chOff x="7726660" y="3794030"/>
            <a:chExt cx="935322" cy="604477"/>
          </a:xfrm>
        </p:grpSpPr>
        <p:cxnSp>
          <p:nvCxnSpPr>
            <p:cNvPr id="6" name="Rechte verbindingslijn 5">
              <a:extLst>
                <a:ext uri="{FF2B5EF4-FFF2-40B4-BE49-F238E27FC236}">
                  <a16:creationId xmlns:a16="http://schemas.microsoft.com/office/drawing/2014/main" id="{E6F9BEEA-017F-2840-98F0-85D9B7C48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6661" y="4219575"/>
              <a:ext cx="553739" cy="17893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19">
              <a:extLst>
                <a:ext uri="{FF2B5EF4-FFF2-40B4-BE49-F238E27FC236}">
                  <a16:creationId xmlns:a16="http://schemas.microsoft.com/office/drawing/2014/main" id="{A5E57F80-520E-B14C-829B-0B6AEBA96269}"/>
                </a:ext>
              </a:extLst>
            </p:cNvPr>
            <p:cNvCxnSpPr>
              <a:cxnSpLocks/>
            </p:cNvCxnSpPr>
            <p:nvPr/>
          </p:nvCxnSpPr>
          <p:spPr>
            <a:xfrm>
              <a:off x="7726660" y="4212947"/>
              <a:ext cx="553740" cy="1855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1ACFB834-4C4D-8845-860B-334A908FE7B9}"/>
                </a:ext>
              </a:extLst>
            </p:cNvPr>
            <p:cNvSpPr txBox="1"/>
            <p:nvPr/>
          </p:nvSpPr>
          <p:spPr>
            <a:xfrm>
              <a:off x="7906647" y="3794030"/>
              <a:ext cx="75533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200" b="1" dirty="0">
                  <a:solidFill>
                    <a:srgbClr val="FF0000"/>
                  </a:solidFill>
                </a:rPr>
                <a:t>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8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969FFE-41E8-974B-A5B9-69C57C19C0BA}"/>
              </a:ext>
            </a:extLst>
          </p:cNvPr>
          <p:cNvSpPr txBox="1"/>
          <p:nvPr/>
        </p:nvSpPr>
        <p:spPr>
          <a:xfrm>
            <a:off x="1098582" y="2596042"/>
            <a:ext cx="102952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>
                <a:solidFill>
                  <a:srgbClr val="92D050"/>
                </a:solidFill>
                <a:latin typeface="Chalkduster" panose="03050602040202020205" pitchFamily="66" charset="77"/>
              </a:rPr>
              <a:t>RULE 1:</a:t>
            </a:r>
            <a:endParaRPr lang="nl-NL" sz="4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Link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context (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and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other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things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6461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815A530A-20ED-BE43-B1E1-17106E9676EA}"/>
              </a:ext>
            </a:extLst>
          </p:cNvPr>
          <p:cNvSpPr txBox="1"/>
          <p:nvPr/>
        </p:nvSpPr>
        <p:spPr>
          <a:xfrm>
            <a:off x="1571374" y="1021731"/>
            <a:ext cx="20337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Content-type:</a:t>
            </a:r>
          </a:p>
          <a:p>
            <a:r>
              <a:rPr lang="nl-NL" dirty="0" err="1">
                <a:solidFill>
                  <a:schemeClr val="bg1"/>
                </a:solidFill>
              </a:rPr>
              <a:t>application</a:t>
            </a:r>
            <a:r>
              <a:rPr lang="nl-NL" dirty="0">
                <a:solidFill>
                  <a:schemeClr val="bg1"/>
                </a:solidFill>
              </a:rPr>
              <a:t>/</a:t>
            </a:r>
            <a:r>
              <a:rPr lang="nl-NL" dirty="0" err="1">
                <a:solidFill>
                  <a:schemeClr val="bg1"/>
                </a:solidFill>
              </a:rPr>
              <a:t>ld+json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text</a:t>
            </a:r>
            <a:r>
              <a:rPr lang="nl-NL" dirty="0">
                <a:solidFill>
                  <a:schemeClr val="bg1"/>
                </a:solidFill>
              </a:rPr>
              <a:t>/</a:t>
            </a:r>
            <a:r>
              <a:rPr lang="nl-NL" dirty="0" err="1">
                <a:solidFill>
                  <a:schemeClr val="bg1"/>
                </a:solidFill>
              </a:rPr>
              <a:t>turtle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application</a:t>
            </a:r>
            <a:r>
              <a:rPr lang="nl-NL" dirty="0">
                <a:solidFill>
                  <a:schemeClr val="bg1"/>
                </a:solidFill>
              </a:rPr>
              <a:t>/</a:t>
            </a:r>
            <a:r>
              <a:rPr lang="nl-NL" dirty="0" err="1">
                <a:solidFill>
                  <a:schemeClr val="bg1"/>
                </a:solidFill>
              </a:rPr>
              <a:t>rdf+xml</a:t>
            </a:r>
            <a:endParaRPr lang="nl-NL" dirty="0">
              <a:solidFill>
                <a:schemeClr val="bg1"/>
              </a:solidFill>
            </a:endParaRPr>
          </a:p>
          <a:p>
            <a:r>
              <a:rPr lang="nl-NL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2DFD49C2-9AE1-874C-818F-74BAE4F90A9E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5417140" y="1760395"/>
            <a:ext cx="3659141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3F14B495-3713-BA49-B8D0-F63EB8AA693A}"/>
              </a:ext>
            </a:extLst>
          </p:cNvPr>
          <p:cNvSpPr txBox="1"/>
          <p:nvPr/>
        </p:nvSpPr>
        <p:spPr>
          <a:xfrm>
            <a:off x="6764073" y="1399355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>
                <a:solidFill>
                  <a:srgbClr val="92D050"/>
                </a:solidFill>
              </a:rPr>
              <a:t>IRI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4672A60A-4036-864B-96BA-53B7A8EDF26F}"/>
              </a:ext>
            </a:extLst>
          </p:cNvPr>
          <p:cNvSpPr/>
          <p:nvPr/>
        </p:nvSpPr>
        <p:spPr>
          <a:xfrm>
            <a:off x="3758821" y="1031974"/>
            <a:ext cx="1658319" cy="1456842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RDF document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(JSON-LD, </a:t>
            </a:r>
            <a:r>
              <a:rPr lang="nl-NL" dirty="0" err="1">
                <a:solidFill>
                  <a:schemeClr val="tx1"/>
                </a:solidFill>
              </a:rPr>
              <a:t>turtle</a:t>
            </a:r>
            <a:r>
              <a:rPr lang="nl-NL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XML/RDF, ...)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F21018AB-49F4-5340-80F7-8FD9426F84C8}"/>
              </a:ext>
            </a:extLst>
          </p:cNvPr>
          <p:cNvSpPr/>
          <p:nvPr/>
        </p:nvSpPr>
        <p:spPr>
          <a:xfrm>
            <a:off x="9076281" y="1031974"/>
            <a:ext cx="1793928" cy="1456842"/>
          </a:xfrm>
          <a:prstGeom prst="ellipse">
            <a:avLst/>
          </a:prstGeom>
          <a:solidFill>
            <a:schemeClr val="bg1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RDFS/OWL</a:t>
            </a:r>
          </a:p>
          <a:p>
            <a:pPr algn="ctr"/>
            <a:r>
              <a:rPr lang="nl-NL" dirty="0" err="1">
                <a:solidFill>
                  <a:schemeClr val="tx1"/>
                </a:solidFill>
              </a:rPr>
              <a:t>vocabulary</a:t>
            </a:r>
            <a:endParaRPr lang="nl-NL" dirty="0">
              <a:solidFill>
                <a:schemeClr val="tx1"/>
              </a:solidFill>
            </a:endParaRPr>
          </a:p>
        </p:txBody>
      </p:sp>
      <p:grpSp>
        <p:nvGrpSpPr>
          <p:cNvPr id="38" name="Groep 37">
            <a:extLst>
              <a:ext uri="{FF2B5EF4-FFF2-40B4-BE49-F238E27FC236}">
                <a16:creationId xmlns:a16="http://schemas.microsoft.com/office/drawing/2014/main" id="{6F80B718-E10A-CD41-A5B1-FF3F5C52F8C7}"/>
              </a:ext>
            </a:extLst>
          </p:cNvPr>
          <p:cNvGrpSpPr/>
          <p:nvPr/>
        </p:nvGrpSpPr>
        <p:grpSpPr>
          <a:xfrm>
            <a:off x="1571374" y="4470666"/>
            <a:ext cx="6117500" cy="1890154"/>
            <a:chOff x="1571374" y="4470666"/>
            <a:chExt cx="6117500" cy="1890154"/>
          </a:xfrm>
        </p:grpSpPr>
        <p:cxnSp>
          <p:nvCxnSpPr>
            <p:cNvPr id="6" name="Rechte verbindingslijn met pijl 5">
              <a:extLst>
                <a:ext uri="{FF2B5EF4-FFF2-40B4-BE49-F238E27FC236}">
                  <a16:creationId xmlns:a16="http://schemas.microsoft.com/office/drawing/2014/main" id="{40D6FC40-E4E3-3047-AE6B-169049793B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8115" y="4470666"/>
              <a:ext cx="3029846" cy="121969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6391BA85-E554-BD4B-A63B-970EFE626F12}"/>
                </a:ext>
              </a:extLst>
            </p:cNvPr>
            <p:cNvSpPr txBox="1"/>
            <p:nvPr/>
          </p:nvSpPr>
          <p:spPr>
            <a:xfrm>
              <a:off x="5964299" y="5036923"/>
              <a:ext cx="1724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bg1"/>
                  </a:solidFill>
                </a:rPr>
                <a:t>http Link header</a:t>
              </a:r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3EEBA6DF-7F7C-5A4F-BEE0-2E863BB1A372}"/>
                </a:ext>
              </a:extLst>
            </p:cNvPr>
            <p:cNvSpPr txBox="1"/>
            <p:nvPr/>
          </p:nvSpPr>
          <p:spPr>
            <a:xfrm>
              <a:off x="1571374" y="5309233"/>
              <a:ext cx="172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bg1"/>
                  </a:solidFill>
                </a:rPr>
                <a:t>Content-type:</a:t>
              </a:r>
            </a:p>
            <a:p>
              <a:r>
                <a:rPr lang="nl-NL" dirty="0" err="1">
                  <a:solidFill>
                    <a:schemeClr val="bg1"/>
                  </a:solidFill>
                </a:rPr>
                <a:t>application</a:t>
              </a:r>
              <a:r>
                <a:rPr lang="nl-NL" dirty="0">
                  <a:solidFill>
                    <a:schemeClr val="bg1"/>
                  </a:solidFill>
                </a:rPr>
                <a:t>/</a:t>
              </a:r>
              <a:r>
                <a:rPr lang="nl-NL" dirty="0" err="1">
                  <a:solidFill>
                    <a:schemeClr val="bg1"/>
                  </a:solidFill>
                </a:rPr>
                <a:t>json</a:t>
              </a:r>
              <a:endParaRPr lang="nl-NL" dirty="0">
                <a:solidFill>
                  <a:schemeClr val="bg1"/>
                </a:solidFill>
              </a:endParaRP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9FF4D5EC-D0D3-294D-8DFA-5973C4DA7851}"/>
                </a:ext>
              </a:extLst>
            </p:cNvPr>
            <p:cNvSpPr/>
            <p:nvPr/>
          </p:nvSpPr>
          <p:spPr>
            <a:xfrm>
              <a:off x="3662603" y="4903978"/>
              <a:ext cx="1793928" cy="145684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JSON</a:t>
              </a:r>
            </a:p>
            <a:p>
              <a:pPr algn="ctr"/>
              <a:r>
                <a:rPr lang="nl-NL" dirty="0">
                  <a:solidFill>
                    <a:schemeClr val="tx1"/>
                  </a:solidFill>
                </a:rPr>
                <a:t>response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from</a:t>
              </a:r>
              <a:r>
                <a:rPr lang="nl-NL" dirty="0">
                  <a:solidFill>
                    <a:schemeClr val="tx1"/>
                  </a:solidFill>
                </a:rPr>
                <a:t> API</a:t>
              </a:r>
            </a:p>
          </p:txBody>
        </p:sp>
      </p:grpSp>
      <p:grpSp>
        <p:nvGrpSpPr>
          <p:cNvPr id="37" name="Groep 36">
            <a:extLst>
              <a:ext uri="{FF2B5EF4-FFF2-40B4-BE49-F238E27FC236}">
                <a16:creationId xmlns:a16="http://schemas.microsoft.com/office/drawing/2014/main" id="{26E1C34E-75F5-2D42-AE27-A96D46994781}"/>
              </a:ext>
            </a:extLst>
          </p:cNvPr>
          <p:cNvGrpSpPr/>
          <p:nvPr/>
        </p:nvGrpSpPr>
        <p:grpSpPr>
          <a:xfrm>
            <a:off x="1571374" y="2444987"/>
            <a:ext cx="8067084" cy="2518343"/>
            <a:chOff x="1571374" y="2444987"/>
            <a:chExt cx="8067084" cy="2518343"/>
          </a:xfrm>
        </p:grpSpPr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612CB999-96B8-9745-9FA8-E43A168DB36E}"/>
                </a:ext>
              </a:extLst>
            </p:cNvPr>
            <p:cNvSpPr txBox="1"/>
            <p:nvPr/>
          </p:nvSpPr>
          <p:spPr>
            <a:xfrm>
              <a:off x="5739843" y="3465513"/>
              <a:ext cx="1092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bg1"/>
                  </a:solidFill>
                </a:rPr>
                <a:t>@context</a:t>
              </a:r>
            </a:p>
          </p:txBody>
        </p: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E4378319-3334-1C46-9DAC-EE4E1E2FEDEF}"/>
                </a:ext>
              </a:extLst>
            </p:cNvPr>
            <p:cNvCxnSpPr>
              <a:cxnSpLocks/>
            </p:cNvCxnSpPr>
            <p:nvPr/>
          </p:nvCxnSpPr>
          <p:spPr>
            <a:xfrm>
              <a:off x="4587980" y="3706877"/>
              <a:ext cx="2829981" cy="34362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CDC0CD4E-FB8B-F441-A74E-E1D03FBC844C}"/>
                </a:ext>
              </a:extLst>
            </p:cNvPr>
            <p:cNvSpPr txBox="1"/>
            <p:nvPr/>
          </p:nvSpPr>
          <p:spPr>
            <a:xfrm>
              <a:off x="1571374" y="3370058"/>
              <a:ext cx="19904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bg1"/>
                  </a:solidFill>
                </a:rPr>
                <a:t>Content-type:</a:t>
              </a:r>
            </a:p>
            <a:p>
              <a:r>
                <a:rPr lang="nl-NL" dirty="0" err="1">
                  <a:solidFill>
                    <a:schemeClr val="bg1"/>
                  </a:solidFill>
                </a:rPr>
                <a:t>application</a:t>
              </a:r>
              <a:r>
                <a:rPr lang="nl-NL" dirty="0">
                  <a:solidFill>
                    <a:schemeClr val="bg1"/>
                  </a:solidFill>
                </a:rPr>
                <a:t>/</a:t>
              </a:r>
              <a:r>
                <a:rPr lang="nl-NL" dirty="0" err="1">
                  <a:solidFill>
                    <a:schemeClr val="bg1"/>
                  </a:solidFill>
                </a:rPr>
                <a:t>ld+json</a:t>
              </a:r>
              <a:endParaRPr lang="nl-NL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Rechte verbindingslijn met pijl 30">
              <a:extLst>
                <a:ext uri="{FF2B5EF4-FFF2-40B4-BE49-F238E27FC236}">
                  <a16:creationId xmlns:a16="http://schemas.microsoft.com/office/drawing/2014/main" id="{3DA689BF-018C-5141-884C-BEDF4DC0C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7121" y="2444987"/>
              <a:ext cx="1237843" cy="175184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kstvak 33">
              <a:extLst>
                <a:ext uri="{FF2B5EF4-FFF2-40B4-BE49-F238E27FC236}">
                  <a16:creationId xmlns:a16="http://schemas.microsoft.com/office/drawing/2014/main" id="{6852743F-F056-B445-B2C2-B1D16C4EE24B}"/>
                </a:ext>
              </a:extLst>
            </p:cNvPr>
            <p:cNvSpPr txBox="1"/>
            <p:nvPr/>
          </p:nvSpPr>
          <p:spPr>
            <a:xfrm>
              <a:off x="9072277" y="2933213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bg1"/>
                  </a:solidFill>
                </a:rPr>
                <a:t>@</a:t>
              </a:r>
              <a:r>
                <a:rPr lang="nl-NL" dirty="0" err="1">
                  <a:solidFill>
                    <a:schemeClr val="bg1"/>
                  </a:solidFill>
                </a:rPr>
                <a:t>id</a:t>
              </a:r>
              <a:endParaRPr lang="nl-NL" dirty="0">
                <a:solidFill>
                  <a:schemeClr val="bg1"/>
                </a:solidFill>
              </a:endParaRPr>
            </a:p>
          </p:txBody>
        </p:sp>
        <p:sp>
          <p:nvSpPr>
            <p:cNvPr id="2" name="Ovaal 1">
              <a:extLst>
                <a:ext uri="{FF2B5EF4-FFF2-40B4-BE49-F238E27FC236}">
                  <a16:creationId xmlns:a16="http://schemas.microsoft.com/office/drawing/2014/main" id="{51761166-290C-5E4E-A5E1-CE139C77F386}"/>
                </a:ext>
              </a:extLst>
            </p:cNvPr>
            <p:cNvSpPr/>
            <p:nvPr/>
          </p:nvSpPr>
          <p:spPr>
            <a:xfrm>
              <a:off x="3691016" y="2964803"/>
              <a:ext cx="1793928" cy="1456842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JSON-LD</a:t>
              </a:r>
            </a:p>
            <a:p>
              <a:pPr algn="ctr"/>
              <a:r>
                <a:rPr lang="nl-NL" dirty="0">
                  <a:solidFill>
                    <a:schemeClr val="tx1"/>
                  </a:solidFill>
                </a:rPr>
                <a:t>response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from</a:t>
              </a:r>
              <a:r>
                <a:rPr lang="nl-NL" dirty="0">
                  <a:solidFill>
                    <a:schemeClr val="tx1"/>
                  </a:solidFill>
                </a:rPr>
                <a:t> API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CCF147B3-AE63-E44A-B0C5-D6B1D365D7C6}"/>
                </a:ext>
              </a:extLst>
            </p:cNvPr>
            <p:cNvSpPr/>
            <p:nvPr/>
          </p:nvSpPr>
          <p:spPr>
            <a:xfrm>
              <a:off x="7417962" y="3506488"/>
              <a:ext cx="1658319" cy="1456842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JSON-LD</a:t>
              </a:r>
            </a:p>
            <a:p>
              <a:pPr algn="ctr"/>
              <a:r>
                <a:rPr lang="nl-NL" dirty="0">
                  <a:solidFill>
                    <a:schemeClr val="tx1"/>
                  </a:solidFill>
                </a:rPr>
                <a:t>Context</a:t>
              </a:r>
            </a:p>
            <a:p>
              <a:pPr algn="ctr"/>
              <a:r>
                <a:rPr lang="nl-NL" dirty="0">
                  <a:solidFill>
                    <a:schemeClr val="tx1"/>
                  </a:solidFill>
                </a:rPr>
                <a:t>document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684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D29487E-B265-4A4C-94C5-1457AE4DD562}"/>
              </a:ext>
            </a:extLst>
          </p:cNvPr>
          <p:cNvSpPr/>
          <p:nvPr/>
        </p:nvSpPr>
        <p:spPr>
          <a:xfrm>
            <a:off x="1084881" y="2197891"/>
            <a:ext cx="1024437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HTTP/1.1 200 OK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Content-Type: application/json</a:t>
            </a:r>
          </a:p>
          <a:p>
            <a:endParaRPr lang="nl-NL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endParaRPr lang="nl-NL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endParaRPr lang="it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{</a:t>
            </a:r>
          </a:p>
          <a:p>
            <a:endParaRPr lang="it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"@type": "Pand",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"identificatiecode": "0505100000065618"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0E4FED11-17B5-6243-BF3B-117CDE750ABB}"/>
              </a:ext>
            </a:extLst>
          </p:cNvPr>
          <p:cNvSpPr/>
          <p:nvPr/>
        </p:nvSpPr>
        <p:spPr>
          <a:xfrm>
            <a:off x="6096000" y="470206"/>
            <a:ext cx="1793928" cy="1456842"/>
          </a:xfrm>
          <a:prstGeom prst="ellipse">
            <a:avLst/>
          </a:prstGeom>
          <a:solidFill>
            <a:schemeClr val="bg2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JSON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response</a:t>
            </a:r>
          </a:p>
          <a:p>
            <a:pPr algn="ctr"/>
            <a:r>
              <a:rPr lang="nl-NL" dirty="0" err="1">
                <a:solidFill>
                  <a:schemeClr val="tx1"/>
                </a:solidFill>
              </a:rPr>
              <a:t>from</a:t>
            </a:r>
            <a:r>
              <a:rPr lang="nl-NL" dirty="0">
                <a:solidFill>
                  <a:schemeClr val="tx1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15543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D29487E-B265-4A4C-94C5-1457AE4DD562}"/>
              </a:ext>
            </a:extLst>
          </p:cNvPr>
          <p:cNvSpPr/>
          <p:nvPr/>
        </p:nvSpPr>
        <p:spPr>
          <a:xfrm>
            <a:off x="1084881" y="2197891"/>
            <a:ext cx="1024437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HTTP/1.1 200 OK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Content-Type: application/ld+json</a:t>
            </a:r>
          </a:p>
          <a:p>
            <a:endParaRPr lang="nl-NL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endParaRPr lang="nl-NL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endParaRPr lang="it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"@context": "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http://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bag.basisregistraties.overheid.nl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def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/bag#</a:t>
            </a:r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",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"@type": "Pand",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"identificatiecode": "0505100000065618"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5CF38120-C093-F84C-9122-BD146BB4A239}"/>
              </a:ext>
            </a:extLst>
          </p:cNvPr>
          <p:cNvSpPr/>
          <p:nvPr/>
        </p:nvSpPr>
        <p:spPr>
          <a:xfrm>
            <a:off x="1197601" y="3459993"/>
            <a:ext cx="1445988" cy="706388"/>
          </a:xfrm>
          <a:prstGeom prst="ellipse">
            <a:avLst/>
          </a:prstGeom>
          <a:noFill/>
          <a:ln w="57150">
            <a:solidFill>
              <a:srgbClr val="92D050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effectLst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6B7821ED-A8A9-7443-AFF1-171424AC81E0}"/>
              </a:ext>
            </a:extLst>
          </p:cNvPr>
          <p:cNvSpPr txBox="1"/>
          <p:nvPr/>
        </p:nvSpPr>
        <p:spPr>
          <a:xfrm>
            <a:off x="8316447" y="796300"/>
            <a:ext cx="109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@context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D30AF6F1-4D90-F64A-BEAC-A6D35A5DE768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7889928" y="1196438"/>
            <a:ext cx="1933017" cy="21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al 13">
            <a:extLst>
              <a:ext uri="{FF2B5EF4-FFF2-40B4-BE49-F238E27FC236}">
                <a16:creationId xmlns:a16="http://schemas.microsoft.com/office/drawing/2014/main" id="{E2F8A9C2-CAD9-0F4B-AADC-8B0D21FA7A4C}"/>
              </a:ext>
            </a:extLst>
          </p:cNvPr>
          <p:cNvSpPr/>
          <p:nvPr/>
        </p:nvSpPr>
        <p:spPr>
          <a:xfrm>
            <a:off x="6096000" y="470206"/>
            <a:ext cx="1793928" cy="1456842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JSON-LD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response</a:t>
            </a:r>
          </a:p>
          <a:p>
            <a:pPr algn="ctr"/>
            <a:r>
              <a:rPr lang="nl-NL" dirty="0" err="1">
                <a:solidFill>
                  <a:schemeClr val="tx1"/>
                </a:solidFill>
              </a:rPr>
              <a:t>from</a:t>
            </a:r>
            <a:r>
              <a:rPr lang="nl-NL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C1D88287-6974-2142-AEAC-4E1FBDAA5245}"/>
              </a:ext>
            </a:extLst>
          </p:cNvPr>
          <p:cNvSpPr/>
          <p:nvPr/>
        </p:nvSpPr>
        <p:spPr>
          <a:xfrm>
            <a:off x="9822945" y="468017"/>
            <a:ext cx="1658319" cy="1456842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JSON-LD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295198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D29487E-B265-4A4C-94C5-1457AE4DD562}"/>
              </a:ext>
            </a:extLst>
          </p:cNvPr>
          <p:cNvSpPr/>
          <p:nvPr/>
        </p:nvSpPr>
        <p:spPr>
          <a:xfrm>
            <a:off x="1084881" y="2197891"/>
            <a:ext cx="1024437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HTTP/1.1 200 OK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Content-Type: application/json</a:t>
            </a:r>
          </a:p>
          <a:p>
            <a:endParaRPr lang="nl-NL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endParaRPr lang="nl-NL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endParaRPr lang="it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{</a:t>
            </a:r>
          </a:p>
          <a:p>
            <a:endParaRPr lang="it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"@type": "Pand",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"identificatiecode": "0505100000065618"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9068F87E-5263-504C-B721-2B5EF968B6D4}"/>
              </a:ext>
            </a:extLst>
          </p:cNvPr>
          <p:cNvSpPr/>
          <p:nvPr/>
        </p:nvSpPr>
        <p:spPr>
          <a:xfrm>
            <a:off x="6096000" y="470206"/>
            <a:ext cx="1793928" cy="1456842"/>
          </a:xfrm>
          <a:prstGeom prst="ellipse">
            <a:avLst/>
          </a:prstGeom>
          <a:solidFill>
            <a:schemeClr val="bg2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JSON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response</a:t>
            </a:r>
          </a:p>
          <a:p>
            <a:pPr algn="ctr"/>
            <a:r>
              <a:rPr lang="nl-NL" dirty="0" err="1">
                <a:solidFill>
                  <a:schemeClr val="tx1"/>
                </a:solidFill>
              </a:rPr>
              <a:t>from</a:t>
            </a:r>
            <a:r>
              <a:rPr lang="nl-NL" dirty="0">
                <a:solidFill>
                  <a:schemeClr val="tx1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3424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7C61033-97A5-1D40-BEC7-924608A2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72E06B-F13C-F84E-807E-416D223A4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33638"/>
          </a:xfrm>
        </p:spPr>
        <p:txBody>
          <a:bodyPr>
            <a:normAutofit/>
          </a:bodyPr>
          <a:lstStyle/>
          <a:p>
            <a:r>
              <a:rPr lang="en" b="1" dirty="0">
                <a:solidFill>
                  <a:srgbClr val="FFFFFF"/>
                </a:solidFill>
              </a:rPr>
              <a:t>Data on the web </a:t>
            </a:r>
            <a:endParaRPr lang="nl-NL" b="1" dirty="0">
              <a:solidFill>
                <a:srgbClr val="FFFFFF"/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869EA5-6CA6-194D-BFE8-530452800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" sz="4000" b="1" dirty="0">
                <a:solidFill>
                  <a:srgbClr val="FFFFFF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some </a:t>
            </a:r>
            <a:r>
              <a:rPr lang="en" sz="40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inconvenient</a:t>
            </a:r>
            <a:r>
              <a:rPr lang="en" sz="4000" b="1" dirty="0">
                <a:solidFill>
                  <a:srgbClr val="FFFFFF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truths</a:t>
            </a:r>
            <a:endParaRPr lang="nl-NL" sz="4000" b="1" dirty="0">
              <a:solidFill>
                <a:srgbClr val="FFFFFF"/>
              </a:solidFill>
              <a:latin typeface="Gill Sans MT" panose="020B0502020104020203" pitchFamily="34" charset="77"/>
              <a:cs typeface="Devanagari Sangam M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034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D29487E-B265-4A4C-94C5-1457AE4DD562}"/>
              </a:ext>
            </a:extLst>
          </p:cNvPr>
          <p:cNvSpPr/>
          <p:nvPr/>
        </p:nvSpPr>
        <p:spPr>
          <a:xfrm>
            <a:off x="1084881" y="2197891"/>
            <a:ext cx="1024437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HTTP/1.1 200 OK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Content-Type: application/ld+json</a:t>
            </a:r>
          </a:p>
          <a:p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Link: &lt;http://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bag.basisregistraties.overheid.nl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def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bag.jsonld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&gt;;</a:t>
            </a:r>
          </a:p>
          <a:p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    rel="http://www.w3.org/ns/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json-ld#context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"; type="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application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ld+json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it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{</a:t>
            </a:r>
          </a:p>
          <a:p>
            <a:endParaRPr lang="it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"@type": "Pand",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"identificatiecode": "0505100000065618"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5A73CAB5-6D0C-E442-8533-BF1077EDE9F4}"/>
              </a:ext>
            </a:extLst>
          </p:cNvPr>
          <p:cNvSpPr/>
          <p:nvPr/>
        </p:nvSpPr>
        <p:spPr>
          <a:xfrm>
            <a:off x="5103174" y="2855559"/>
            <a:ext cx="1445988" cy="706388"/>
          </a:xfrm>
          <a:prstGeom prst="ellipse">
            <a:avLst/>
          </a:prstGeom>
          <a:noFill/>
          <a:ln w="57150">
            <a:solidFill>
              <a:srgbClr val="92D050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effectLst/>
            </a:endParaRP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2C5BADFB-8078-9A47-AB1B-C1540185B02B}"/>
              </a:ext>
            </a:extLst>
          </p:cNvPr>
          <p:cNvSpPr/>
          <p:nvPr/>
        </p:nvSpPr>
        <p:spPr>
          <a:xfrm>
            <a:off x="6096000" y="470206"/>
            <a:ext cx="1793928" cy="1456842"/>
          </a:xfrm>
          <a:prstGeom prst="ellipse">
            <a:avLst/>
          </a:prstGeom>
          <a:solidFill>
            <a:schemeClr val="bg2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JSON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response</a:t>
            </a:r>
          </a:p>
          <a:p>
            <a:pPr algn="ctr"/>
            <a:r>
              <a:rPr lang="nl-NL" dirty="0" err="1">
                <a:solidFill>
                  <a:schemeClr val="tx1"/>
                </a:solidFill>
              </a:rPr>
              <a:t>from</a:t>
            </a:r>
            <a:r>
              <a:rPr lang="nl-NL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4783B361-D855-B444-91C8-62BAC37101CB}"/>
              </a:ext>
            </a:extLst>
          </p:cNvPr>
          <p:cNvSpPr txBox="1"/>
          <p:nvPr/>
        </p:nvSpPr>
        <p:spPr>
          <a:xfrm>
            <a:off x="7994148" y="796300"/>
            <a:ext cx="172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http Link header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C7F49427-3183-B947-AF63-D0E481701554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 flipV="1">
            <a:off x="7889928" y="1196438"/>
            <a:ext cx="1933017" cy="218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al 14">
            <a:extLst>
              <a:ext uri="{FF2B5EF4-FFF2-40B4-BE49-F238E27FC236}">
                <a16:creationId xmlns:a16="http://schemas.microsoft.com/office/drawing/2014/main" id="{36FD3114-82F3-7A4B-AD63-386320535926}"/>
              </a:ext>
            </a:extLst>
          </p:cNvPr>
          <p:cNvSpPr/>
          <p:nvPr/>
        </p:nvSpPr>
        <p:spPr>
          <a:xfrm>
            <a:off x="9822945" y="468017"/>
            <a:ext cx="1658319" cy="1456842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JSON-LD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225851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969FFE-41E8-974B-A5B9-69C57C19C0BA}"/>
              </a:ext>
            </a:extLst>
          </p:cNvPr>
          <p:cNvSpPr txBox="1"/>
          <p:nvPr/>
        </p:nvSpPr>
        <p:spPr>
          <a:xfrm>
            <a:off x="1098582" y="2596042"/>
            <a:ext cx="88315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>
                <a:solidFill>
                  <a:srgbClr val="92D050"/>
                </a:solidFill>
                <a:latin typeface="Chalkduster" panose="03050602040202020205" pitchFamily="66" charset="77"/>
              </a:rPr>
              <a:t>RULE 2:</a:t>
            </a:r>
            <a:endParaRPr lang="nl-NL" sz="4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Use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standards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when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someone</a:t>
            </a:r>
            <a:endParaRPr lang="nl-NL" sz="4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looks up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something</a:t>
            </a:r>
            <a:endParaRPr lang="nl-NL" sz="40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284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40D6FC40-E4E3-3047-AE6B-169049793B8C}"/>
              </a:ext>
            </a:extLst>
          </p:cNvPr>
          <p:cNvCxnSpPr>
            <a:cxnSpLocks/>
          </p:cNvCxnSpPr>
          <p:nvPr/>
        </p:nvCxnSpPr>
        <p:spPr>
          <a:xfrm flipV="1">
            <a:off x="1097787" y="1691894"/>
            <a:ext cx="2704463" cy="187401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al 1">
            <a:extLst>
              <a:ext uri="{FF2B5EF4-FFF2-40B4-BE49-F238E27FC236}">
                <a16:creationId xmlns:a16="http://schemas.microsoft.com/office/drawing/2014/main" id="{51761166-290C-5E4E-A5E1-CE139C77F386}"/>
              </a:ext>
            </a:extLst>
          </p:cNvPr>
          <p:cNvSpPr/>
          <p:nvPr/>
        </p:nvSpPr>
        <p:spPr>
          <a:xfrm>
            <a:off x="729062" y="2462640"/>
            <a:ext cx="1793928" cy="1456842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JSON-LD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document</a:t>
            </a:r>
          </a:p>
          <a:p>
            <a:pPr algn="ctr"/>
            <a:r>
              <a:rPr lang="nl-NL" dirty="0" err="1">
                <a:solidFill>
                  <a:schemeClr val="tx1"/>
                </a:solidFill>
              </a:rPr>
              <a:t>from</a:t>
            </a:r>
            <a:r>
              <a:rPr lang="nl-NL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12CB999-96B8-9745-9FA8-E43A168DB36E}"/>
              </a:ext>
            </a:extLst>
          </p:cNvPr>
          <p:cNvSpPr txBox="1"/>
          <p:nvPr/>
        </p:nvSpPr>
        <p:spPr>
          <a:xfrm>
            <a:off x="2210466" y="1726993"/>
            <a:ext cx="109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@context</a:t>
            </a:r>
          </a:p>
        </p:txBody>
      </p:sp>
      <p:grpSp>
        <p:nvGrpSpPr>
          <p:cNvPr id="52" name="Groep 51">
            <a:extLst>
              <a:ext uri="{FF2B5EF4-FFF2-40B4-BE49-F238E27FC236}">
                <a16:creationId xmlns:a16="http://schemas.microsoft.com/office/drawing/2014/main" id="{6FBC9B2F-E84A-E049-B4BF-FC301FEE0672}"/>
              </a:ext>
            </a:extLst>
          </p:cNvPr>
          <p:cNvGrpSpPr/>
          <p:nvPr/>
        </p:nvGrpSpPr>
        <p:grpSpPr>
          <a:xfrm>
            <a:off x="2442107" y="3631125"/>
            <a:ext cx="2806826" cy="2149743"/>
            <a:chOff x="2442107" y="3631125"/>
            <a:chExt cx="2806826" cy="2149743"/>
          </a:xfrm>
        </p:grpSpPr>
        <p:cxnSp>
          <p:nvCxnSpPr>
            <p:cNvPr id="24" name="Rechte verbindingslijn met pijl 23">
              <a:extLst>
                <a:ext uri="{FF2B5EF4-FFF2-40B4-BE49-F238E27FC236}">
                  <a16:creationId xmlns:a16="http://schemas.microsoft.com/office/drawing/2014/main" id="{4CC5F042-C155-214A-9BF9-7152C5E93C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2107" y="3631125"/>
              <a:ext cx="2785347" cy="214974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8EC1D6B3-DC85-8F4C-ABB0-2316DEE131E3}"/>
                </a:ext>
              </a:extLst>
            </p:cNvPr>
            <p:cNvSpPr txBox="1"/>
            <p:nvPr/>
          </p:nvSpPr>
          <p:spPr>
            <a:xfrm>
              <a:off x="3355209" y="3975984"/>
              <a:ext cx="1893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solidFill>
                    <a:schemeClr val="bg1"/>
                  </a:solidFill>
                </a:rPr>
                <a:t>dcat:endpointURL</a:t>
              </a:r>
              <a:endParaRPr lang="nl-NL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ep 48">
            <a:extLst>
              <a:ext uri="{FF2B5EF4-FFF2-40B4-BE49-F238E27FC236}">
                <a16:creationId xmlns:a16="http://schemas.microsoft.com/office/drawing/2014/main" id="{7E100FBB-18A0-C24E-8683-BB5B71F8416C}"/>
              </a:ext>
            </a:extLst>
          </p:cNvPr>
          <p:cNvGrpSpPr/>
          <p:nvPr/>
        </p:nvGrpSpPr>
        <p:grpSpPr>
          <a:xfrm>
            <a:off x="7898486" y="1462827"/>
            <a:ext cx="3596415" cy="2079190"/>
            <a:chOff x="7898486" y="1462827"/>
            <a:chExt cx="3596415" cy="2079190"/>
          </a:xfrm>
        </p:grpSpPr>
        <p:cxnSp>
          <p:nvCxnSpPr>
            <p:cNvPr id="35" name="Rechte verbindingslijn met pijl 34">
              <a:extLst>
                <a:ext uri="{FF2B5EF4-FFF2-40B4-BE49-F238E27FC236}">
                  <a16:creationId xmlns:a16="http://schemas.microsoft.com/office/drawing/2014/main" id="{B690522F-1BF5-2748-A1E7-DF4BCF463C0D}"/>
                </a:ext>
              </a:extLst>
            </p:cNvPr>
            <p:cNvCxnSpPr>
              <a:cxnSpLocks/>
            </p:cNvCxnSpPr>
            <p:nvPr/>
          </p:nvCxnSpPr>
          <p:spPr>
            <a:xfrm>
              <a:off x="7898486" y="1462827"/>
              <a:ext cx="1802487" cy="98592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19AB8685-9F12-FC4F-80B2-ABAF8376697D}"/>
                </a:ext>
              </a:extLst>
            </p:cNvPr>
            <p:cNvSpPr txBox="1"/>
            <p:nvPr/>
          </p:nvSpPr>
          <p:spPr>
            <a:xfrm>
              <a:off x="8906815" y="1685645"/>
              <a:ext cx="1242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solidFill>
                    <a:schemeClr val="bg1"/>
                  </a:solidFill>
                </a:rPr>
                <a:t>dct:subject</a:t>
              </a:r>
              <a:endParaRPr lang="nl-NL" dirty="0">
                <a:solidFill>
                  <a:schemeClr val="bg1"/>
                </a:solidFill>
              </a:endParaRPr>
            </a:p>
          </p:txBody>
        </p:sp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4A8012A3-8B30-0946-B224-756E944D4E2E}"/>
                </a:ext>
              </a:extLst>
            </p:cNvPr>
            <p:cNvSpPr/>
            <p:nvPr/>
          </p:nvSpPr>
          <p:spPr>
            <a:xfrm>
              <a:off x="9700973" y="2085175"/>
              <a:ext cx="1793928" cy="145684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SKOS</a:t>
              </a:r>
            </a:p>
            <a:p>
              <a:pPr algn="ctr"/>
              <a:r>
                <a:rPr lang="nl-NL" dirty="0">
                  <a:solidFill>
                    <a:schemeClr val="tx1"/>
                  </a:solidFill>
                </a:rPr>
                <a:t>concept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definition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ep 49">
            <a:extLst>
              <a:ext uri="{FF2B5EF4-FFF2-40B4-BE49-F238E27FC236}">
                <a16:creationId xmlns:a16="http://schemas.microsoft.com/office/drawing/2014/main" id="{E203D659-F057-5D4D-9D7F-485B62A0A845}"/>
              </a:ext>
            </a:extLst>
          </p:cNvPr>
          <p:cNvGrpSpPr/>
          <p:nvPr/>
        </p:nvGrpSpPr>
        <p:grpSpPr>
          <a:xfrm>
            <a:off x="6376819" y="2274218"/>
            <a:ext cx="2653341" cy="2190307"/>
            <a:chOff x="6376819" y="2274218"/>
            <a:chExt cx="2653341" cy="2190307"/>
          </a:xfrm>
        </p:grpSpPr>
        <p:cxnSp>
          <p:nvCxnSpPr>
            <p:cNvPr id="39" name="Rechte verbindingslijn met pijl 38">
              <a:extLst>
                <a:ext uri="{FF2B5EF4-FFF2-40B4-BE49-F238E27FC236}">
                  <a16:creationId xmlns:a16="http://schemas.microsoft.com/office/drawing/2014/main" id="{0A9AA658-3F49-E541-8911-71B33318E4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3783" y="2274218"/>
              <a:ext cx="372282" cy="1417629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9CBBBBE6-2D2B-CC43-BD78-CF97C540F303}"/>
                </a:ext>
              </a:extLst>
            </p:cNvPr>
            <p:cNvSpPr txBox="1"/>
            <p:nvPr/>
          </p:nvSpPr>
          <p:spPr>
            <a:xfrm>
              <a:off x="7528915" y="2550337"/>
              <a:ext cx="1501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solidFill>
                    <a:schemeClr val="bg1"/>
                  </a:solidFill>
                </a:rPr>
                <a:t>sh:targetClass</a:t>
              </a:r>
              <a:endParaRPr lang="nl-NL" dirty="0">
                <a:solidFill>
                  <a:schemeClr val="bg1"/>
                </a:solidFill>
              </a:endParaRP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1735387A-D215-8247-80AC-E2901771A7D4}"/>
                </a:ext>
              </a:extLst>
            </p:cNvPr>
            <p:cNvSpPr/>
            <p:nvPr/>
          </p:nvSpPr>
          <p:spPr>
            <a:xfrm>
              <a:off x="6376819" y="3007683"/>
              <a:ext cx="1793928" cy="145684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SHACL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Shapes</a:t>
              </a:r>
              <a:r>
                <a:rPr lang="nl-NL" dirty="0">
                  <a:solidFill>
                    <a:schemeClr val="tx1"/>
                  </a:solidFill>
                </a:rPr>
                <a:t> </a:t>
              </a:r>
              <a:r>
                <a:rPr lang="nl-NL" dirty="0" err="1">
                  <a:solidFill>
                    <a:schemeClr val="tx1"/>
                  </a:solidFill>
                </a:rPr>
                <a:t>graph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BACF9BDD-B6BB-3C4B-A600-315AAD07C4CC}"/>
              </a:ext>
            </a:extLst>
          </p:cNvPr>
          <p:cNvGrpSpPr/>
          <p:nvPr/>
        </p:nvGrpSpPr>
        <p:grpSpPr>
          <a:xfrm>
            <a:off x="4302071" y="4314195"/>
            <a:ext cx="3590407" cy="2046892"/>
            <a:chOff x="4302071" y="4314195"/>
            <a:chExt cx="3590407" cy="2046892"/>
          </a:xfrm>
        </p:grpSpPr>
        <p:cxnSp>
          <p:nvCxnSpPr>
            <p:cNvPr id="43" name="Rechte verbindingslijn met pijl 42">
              <a:extLst>
                <a:ext uri="{FF2B5EF4-FFF2-40B4-BE49-F238E27FC236}">
                  <a16:creationId xmlns:a16="http://schemas.microsoft.com/office/drawing/2014/main" id="{2AF087BD-FCA0-224F-9D95-DEF31CD20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8875" y="4314195"/>
              <a:ext cx="1399736" cy="131846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kstvak 45">
              <a:extLst>
                <a:ext uri="{FF2B5EF4-FFF2-40B4-BE49-F238E27FC236}">
                  <a16:creationId xmlns:a16="http://schemas.microsoft.com/office/drawing/2014/main" id="{27CA2993-0B80-B44D-9A94-69C35EBC4289}"/>
                </a:ext>
              </a:extLst>
            </p:cNvPr>
            <p:cNvSpPr txBox="1"/>
            <p:nvPr/>
          </p:nvSpPr>
          <p:spPr>
            <a:xfrm>
              <a:off x="6234460" y="4573812"/>
              <a:ext cx="1658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solidFill>
                    <a:schemeClr val="bg1"/>
                  </a:solidFill>
                </a:rPr>
                <a:t>dct:conformsTo</a:t>
              </a:r>
              <a:endParaRPr lang="nl-NL" dirty="0">
                <a:solidFill>
                  <a:schemeClr val="bg1"/>
                </a:solidFill>
              </a:endParaRP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6CC4C6B-A6AB-2643-94C4-051047202C48}"/>
                </a:ext>
              </a:extLst>
            </p:cNvPr>
            <p:cNvSpPr/>
            <p:nvPr/>
          </p:nvSpPr>
          <p:spPr>
            <a:xfrm>
              <a:off x="4302071" y="4904244"/>
              <a:ext cx="1793928" cy="145684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DCAT</a:t>
              </a:r>
            </a:p>
            <a:p>
              <a:pPr algn="ctr"/>
              <a:r>
                <a:rPr lang="nl-NL" dirty="0">
                  <a:solidFill>
                    <a:schemeClr val="tx1"/>
                  </a:solidFill>
                </a:rPr>
                <a:t>dataset &amp; API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description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ep 52">
            <a:extLst>
              <a:ext uri="{FF2B5EF4-FFF2-40B4-BE49-F238E27FC236}">
                <a16:creationId xmlns:a16="http://schemas.microsoft.com/office/drawing/2014/main" id="{336BD120-170C-4645-B5B9-02E6B01EEAF0}"/>
              </a:ext>
            </a:extLst>
          </p:cNvPr>
          <p:cNvGrpSpPr/>
          <p:nvPr/>
        </p:nvGrpSpPr>
        <p:grpSpPr>
          <a:xfrm>
            <a:off x="6095999" y="4904244"/>
            <a:ext cx="4501938" cy="1456843"/>
            <a:chOff x="6095999" y="4904244"/>
            <a:chExt cx="4501938" cy="1456843"/>
          </a:xfrm>
        </p:grpSpPr>
        <p:cxnSp>
          <p:nvCxnSpPr>
            <p:cNvPr id="28" name="Rechte verbindingslijn met pijl 27">
              <a:extLst>
                <a:ext uri="{FF2B5EF4-FFF2-40B4-BE49-F238E27FC236}">
                  <a16:creationId xmlns:a16="http://schemas.microsoft.com/office/drawing/2014/main" id="{69487299-2691-6649-AD27-08A5207BCD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999" y="5632664"/>
              <a:ext cx="3604974" cy="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kstvak 33">
              <a:extLst>
                <a:ext uri="{FF2B5EF4-FFF2-40B4-BE49-F238E27FC236}">
                  <a16:creationId xmlns:a16="http://schemas.microsoft.com/office/drawing/2014/main" id="{7448F208-8CCF-3A49-86B1-4C7DBDE563E1}"/>
                </a:ext>
              </a:extLst>
            </p:cNvPr>
            <p:cNvSpPr txBox="1"/>
            <p:nvPr/>
          </p:nvSpPr>
          <p:spPr>
            <a:xfrm>
              <a:off x="6837272" y="5202936"/>
              <a:ext cx="1225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solidFill>
                    <a:schemeClr val="bg1"/>
                  </a:solidFill>
                </a:rPr>
                <a:t>void:target</a:t>
              </a:r>
              <a:endParaRPr lang="nl-NL" dirty="0">
                <a:solidFill>
                  <a:schemeClr val="bg1"/>
                </a:solidFill>
              </a:endParaRP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433DD51-A3C6-1948-8A12-788751E2E812}"/>
                </a:ext>
              </a:extLst>
            </p:cNvPr>
            <p:cNvSpPr/>
            <p:nvPr/>
          </p:nvSpPr>
          <p:spPr>
            <a:xfrm>
              <a:off x="8804009" y="4904244"/>
              <a:ext cx="1793928" cy="1456843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VOID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interlinked</a:t>
              </a:r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>
                  <a:solidFill>
                    <a:schemeClr val="tx1"/>
                  </a:solidFill>
                </a:rPr>
                <a:t>dataset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description</a:t>
              </a:r>
              <a:endParaRPr lang="nl-N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ep 47">
            <a:extLst>
              <a:ext uri="{FF2B5EF4-FFF2-40B4-BE49-F238E27FC236}">
                <a16:creationId xmlns:a16="http://schemas.microsoft.com/office/drawing/2014/main" id="{1CBFCF25-CAE8-4A41-9EB3-45ED812264C0}"/>
              </a:ext>
            </a:extLst>
          </p:cNvPr>
          <p:cNvGrpSpPr/>
          <p:nvPr/>
        </p:nvGrpSpPr>
        <p:grpSpPr>
          <a:xfrm>
            <a:off x="4815791" y="772178"/>
            <a:ext cx="3886189" cy="1456842"/>
            <a:chOff x="4815791" y="772178"/>
            <a:chExt cx="3886189" cy="1456842"/>
          </a:xfrm>
        </p:grpSpPr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E4378319-3334-1C46-9DAC-EE4E1E2FEDEF}"/>
                </a:ext>
              </a:extLst>
            </p:cNvPr>
            <p:cNvCxnSpPr>
              <a:cxnSpLocks/>
            </p:cNvCxnSpPr>
            <p:nvPr/>
          </p:nvCxnSpPr>
          <p:spPr>
            <a:xfrm>
              <a:off x="4815791" y="1439402"/>
              <a:ext cx="2033975" cy="2390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F21018AB-49F4-5340-80F7-8FD9426F84C8}"/>
                </a:ext>
              </a:extLst>
            </p:cNvPr>
            <p:cNvSpPr/>
            <p:nvPr/>
          </p:nvSpPr>
          <p:spPr>
            <a:xfrm>
              <a:off x="6908052" y="772178"/>
              <a:ext cx="1793928" cy="145684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RDFS/OWL</a:t>
              </a:r>
            </a:p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vocabulary</a:t>
              </a:r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A3F2A84E-D179-304D-859A-8730887C6F9E}"/>
                </a:ext>
              </a:extLst>
            </p:cNvPr>
            <p:cNvSpPr txBox="1"/>
            <p:nvPr/>
          </p:nvSpPr>
          <p:spPr>
            <a:xfrm>
              <a:off x="5812301" y="1070070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bg1"/>
                  </a:solidFill>
                </a:rPr>
                <a:t>@</a:t>
              </a:r>
              <a:r>
                <a:rPr lang="nl-NL" dirty="0" err="1">
                  <a:solidFill>
                    <a:schemeClr val="bg1"/>
                  </a:solidFill>
                </a:rPr>
                <a:t>id</a:t>
              </a:r>
              <a:endParaRPr lang="nl-NL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vaal 8">
            <a:extLst>
              <a:ext uri="{FF2B5EF4-FFF2-40B4-BE49-F238E27FC236}">
                <a16:creationId xmlns:a16="http://schemas.microsoft.com/office/drawing/2014/main" id="{4672A60A-4036-864B-96BA-53B7A8EDF26F}"/>
              </a:ext>
            </a:extLst>
          </p:cNvPr>
          <p:cNvSpPr/>
          <p:nvPr/>
        </p:nvSpPr>
        <p:spPr>
          <a:xfrm>
            <a:off x="3802250" y="734881"/>
            <a:ext cx="1658319" cy="1456842"/>
          </a:xfrm>
          <a:prstGeom prst="ellipse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JSON-LD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225937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D29487E-B265-4A4C-94C5-1457AE4DD562}"/>
              </a:ext>
            </a:extLst>
          </p:cNvPr>
          <p:cNvSpPr/>
          <p:nvPr/>
        </p:nvSpPr>
        <p:spPr>
          <a:xfrm>
            <a:off x="6473373" y="1419863"/>
            <a:ext cx="50654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concept:Pand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skos:Concept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skos:definition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“…”</a:t>
            </a:r>
          </a:p>
          <a:p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dct:source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&lt;http://…&gt;</a:t>
            </a:r>
          </a:p>
          <a:p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9AEECEB-FC1F-1F4B-B41C-CF80A902FD76}"/>
              </a:ext>
            </a:extLst>
          </p:cNvPr>
          <p:cNvSpPr txBox="1"/>
          <p:nvPr/>
        </p:nvSpPr>
        <p:spPr>
          <a:xfrm>
            <a:off x="3020351" y="935244"/>
            <a:ext cx="1465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 err="1">
                <a:solidFill>
                  <a:srgbClr val="92D05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Chalkduster" panose="03050602040202020205" pitchFamily="66" charset="77"/>
              </a:rPr>
              <a:t>skos</a:t>
            </a:r>
            <a:endParaRPr lang="nl-NL" sz="4000" dirty="0">
              <a:solidFill>
                <a:srgbClr val="92D050"/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  <a:latin typeface="Chalkduster" panose="03050602040202020205" pitchFamily="66" charset="77"/>
            </a:endParaRPr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3C000CEC-B777-4F48-AFA7-E0918BABED46}"/>
              </a:ext>
            </a:extLst>
          </p:cNvPr>
          <p:cNvCxnSpPr>
            <a:cxnSpLocks/>
          </p:cNvCxnSpPr>
          <p:nvPr/>
        </p:nvCxnSpPr>
        <p:spPr>
          <a:xfrm>
            <a:off x="4473837" y="1336370"/>
            <a:ext cx="1999536" cy="276274"/>
          </a:xfrm>
          <a:prstGeom prst="straightConnector1">
            <a:avLst/>
          </a:prstGeom>
          <a:noFill/>
          <a:ln w="28575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Groep 12">
            <a:extLst>
              <a:ext uri="{FF2B5EF4-FFF2-40B4-BE49-F238E27FC236}">
                <a16:creationId xmlns:a16="http://schemas.microsoft.com/office/drawing/2014/main" id="{8629A4EF-D806-1449-95C5-1AFD4C395F61}"/>
              </a:ext>
            </a:extLst>
          </p:cNvPr>
          <p:cNvGrpSpPr/>
          <p:nvPr/>
        </p:nvGrpSpPr>
        <p:grpSpPr>
          <a:xfrm>
            <a:off x="3396070" y="1761639"/>
            <a:ext cx="6522845" cy="1905305"/>
            <a:chOff x="3396070" y="1761639"/>
            <a:chExt cx="6522845" cy="1905305"/>
          </a:xfrm>
        </p:grpSpPr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F502DBC5-C959-7C4F-8A6F-BBFE9C583E7F}"/>
                </a:ext>
              </a:extLst>
            </p:cNvPr>
            <p:cNvSpPr txBox="1"/>
            <p:nvPr/>
          </p:nvSpPr>
          <p:spPr>
            <a:xfrm>
              <a:off x="4074365" y="1761639"/>
              <a:ext cx="12246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0" dirty="0" err="1">
                  <a:solidFill>
                    <a:srgbClr val="92D050"/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Chalkduster" panose="03050602040202020205" pitchFamily="66" charset="77"/>
                </a:rPr>
                <a:t>owl</a:t>
              </a:r>
              <a:endParaRPr lang="nl-NL" sz="4000" dirty="0">
                <a:solidFill>
                  <a:srgbClr val="92D05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Chalkduster" panose="03050602040202020205" pitchFamily="66" charset="77"/>
              </a:endParaRPr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61EA4976-48F7-0A49-9359-442DCD1EB3C8}"/>
                </a:ext>
              </a:extLst>
            </p:cNvPr>
            <p:cNvSpPr txBox="1"/>
            <p:nvPr/>
          </p:nvSpPr>
          <p:spPr>
            <a:xfrm>
              <a:off x="3396070" y="2446446"/>
              <a:ext cx="1385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0" dirty="0" err="1">
                  <a:solidFill>
                    <a:srgbClr val="92D050"/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Chalkduster" panose="03050602040202020205" pitchFamily="66" charset="77"/>
                </a:rPr>
                <a:t>rdfs</a:t>
              </a:r>
              <a:endParaRPr lang="nl-NL" sz="4000" dirty="0">
                <a:solidFill>
                  <a:srgbClr val="92D05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Chalkduster" panose="03050602040202020205" pitchFamily="66" charset="77"/>
              </a:endParaRPr>
            </a:p>
          </p:txBody>
        </p:sp>
        <p:cxnSp>
          <p:nvCxnSpPr>
            <p:cNvPr id="21" name="Rechte verbindingslijn met pijl 20">
              <a:extLst>
                <a:ext uri="{FF2B5EF4-FFF2-40B4-BE49-F238E27FC236}">
                  <a16:creationId xmlns:a16="http://schemas.microsoft.com/office/drawing/2014/main" id="{DAFB378C-ECEC-1045-BEE3-5AC60337E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2751" y="2618520"/>
              <a:ext cx="1650621" cy="144049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650705A8-DBA1-B240-BBC1-012348DF3D8F}"/>
                </a:ext>
              </a:extLst>
            </p:cNvPr>
            <p:cNvSpPr txBox="1"/>
            <p:nvPr/>
          </p:nvSpPr>
          <p:spPr>
            <a:xfrm>
              <a:off x="4916280" y="2959058"/>
              <a:ext cx="9076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0" dirty="0">
                  <a:solidFill>
                    <a:srgbClr val="92D050"/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Chalkduster" panose="03050602040202020205" pitchFamily="66" charset="77"/>
                </a:rPr>
                <a:t>dc</a:t>
              </a:r>
            </a:p>
          </p:txBody>
        </p:sp>
        <p:cxnSp>
          <p:nvCxnSpPr>
            <p:cNvPr id="29" name="Rechte verbindingslijn met pijl 28">
              <a:extLst>
                <a:ext uri="{FF2B5EF4-FFF2-40B4-BE49-F238E27FC236}">
                  <a16:creationId xmlns:a16="http://schemas.microsoft.com/office/drawing/2014/main" id="{7B811D68-F152-DD4D-A507-EFEB877B66C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5298996" y="2115582"/>
              <a:ext cx="1174376" cy="213689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Rechte verbindingslijn met pijl 31">
              <a:extLst>
                <a:ext uri="{FF2B5EF4-FFF2-40B4-BE49-F238E27FC236}">
                  <a16:creationId xmlns:a16="http://schemas.microsoft.com/office/drawing/2014/main" id="{D91E0E44-831E-1E42-9463-99D080617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901" y="2925398"/>
              <a:ext cx="781679" cy="387605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6234CEE7-CC6F-8242-9F35-6EE4AE77E814}"/>
                </a:ext>
              </a:extLst>
            </p:cNvPr>
            <p:cNvSpPr/>
            <p:nvPr/>
          </p:nvSpPr>
          <p:spPr>
            <a:xfrm>
              <a:off x="6460671" y="2275196"/>
              <a:ext cx="345824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class:Pand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a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owl:Class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rdfs:subClassOf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geo:Feature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dct:subject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concept:Pand</a:t>
              </a:r>
              <a:endParaRPr lang="nl-NL" sz="1400" dirty="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.</a:t>
              </a:r>
            </a:p>
          </p:txBody>
        </p:sp>
      </p:grpSp>
      <p:grpSp>
        <p:nvGrpSpPr>
          <p:cNvPr id="30" name="Groep 29">
            <a:extLst>
              <a:ext uri="{FF2B5EF4-FFF2-40B4-BE49-F238E27FC236}">
                <a16:creationId xmlns:a16="http://schemas.microsoft.com/office/drawing/2014/main" id="{EDECF57E-329C-334D-8CAE-56C8AFA853DA}"/>
              </a:ext>
            </a:extLst>
          </p:cNvPr>
          <p:cNvGrpSpPr/>
          <p:nvPr/>
        </p:nvGrpSpPr>
        <p:grpSpPr>
          <a:xfrm>
            <a:off x="3630013" y="3138391"/>
            <a:ext cx="7926822" cy="1793066"/>
            <a:chOff x="3630013" y="3138391"/>
            <a:chExt cx="7926822" cy="1793066"/>
          </a:xfrm>
        </p:grpSpPr>
        <p:sp>
          <p:nvSpPr>
            <p:cNvPr id="17" name="Tekstvak 16">
              <a:extLst>
                <a:ext uri="{FF2B5EF4-FFF2-40B4-BE49-F238E27FC236}">
                  <a16:creationId xmlns:a16="http://schemas.microsoft.com/office/drawing/2014/main" id="{E9D800DA-E155-D04A-B016-15633C25F41F}"/>
                </a:ext>
              </a:extLst>
            </p:cNvPr>
            <p:cNvSpPr txBox="1"/>
            <p:nvPr/>
          </p:nvSpPr>
          <p:spPr>
            <a:xfrm>
              <a:off x="3630013" y="3786593"/>
              <a:ext cx="16689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4000" dirty="0" err="1">
                  <a:solidFill>
                    <a:srgbClr val="92D050"/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Chalkduster" panose="03050602040202020205" pitchFamily="66" charset="77"/>
                </a:rPr>
                <a:t>shacl</a:t>
              </a:r>
              <a:endParaRPr lang="nl-NL" sz="4000" dirty="0">
                <a:solidFill>
                  <a:srgbClr val="92D05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Chalkduster" panose="03050602040202020205" pitchFamily="66" charset="77"/>
              </a:endParaRPr>
            </a:p>
          </p:txBody>
        </p:sp>
        <p:cxnSp>
          <p:nvCxnSpPr>
            <p:cNvPr id="35" name="Rechte verbindingslijn met pijl 34">
              <a:extLst>
                <a:ext uri="{FF2B5EF4-FFF2-40B4-BE49-F238E27FC236}">
                  <a16:creationId xmlns:a16="http://schemas.microsoft.com/office/drawing/2014/main" id="{2E88E1ED-B42F-B840-A1A7-8883762F7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8996" y="3630612"/>
              <a:ext cx="1174376" cy="509924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14002EA1-AA17-7248-9CE3-EA35ADD61A38}"/>
                </a:ext>
              </a:extLst>
            </p:cNvPr>
            <p:cNvSpPr/>
            <p:nvPr/>
          </p:nvSpPr>
          <p:spPr>
            <a:xfrm>
              <a:off x="6473372" y="3138391"/>
              <a:ext cx="508346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property:pandrelatering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a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owl:ObjectProperty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.</a:t>
              </a:r>
            </a:p>
            <a:p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shape:Pand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a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sh:NodeShape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sh:targetClass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class:Pand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.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DFBE1F20-7715-D940-BDFD-248C39BBFA44}"/>
                </a:ext>
              </a:extLst>
            </p:cNvPr>
            <p:cNvSpPr/>
            <p:nvPr/>
          </p:nvSpPr>
          <p:spPr>
            <a:xfrm>
              <a:off x="6473370" y="3977350"/>
              <a:ext cx="462061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shape:pandrelatering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a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sh:PropertyShape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sh:path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property:pandrelatering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sh:class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class:Pand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.</a:t>
              </a:r>
            </a:p>
          </p:txBody>
        </p:sp>
      </p:grpSp>
      <p:grpSp>
        <p:nvGrpSpPr>
          <p:cNvPr id="25" name="Groep 24">
            <a:extLst>
              <a:ext uri="{FF2B5EF4-FFF2-40B4-BE49-F238E27FC236}">
                <a16:creationId xmlns:a16="http://schemas.microsoft.com/office/drawing/2014/main" id="{AFE15FAB-39F3-4646-9352-6F0E8288BBD6}"/>
              </a:ext>
            </a:extLst>
          </p:cNvPr>
          <p:cNvGrpSpPr/>
          <p:nvPr/>
        </p:nvGrpSpPr>
        <p:grpSpPr>
          <a:xfrm>
            <a:off x="4102008" y="4692790"/>
            <a:ext cx="7227252" cy="1104679"/>
            <a:chOff x="4102008" y="4692790"/>
            <a:chExt cx="7227252" cy="1104679"/>
          </a:xfrm>
        </p:grpSpPr>
        <p:sp>
          <p:nvSpPr>
            <p:cNvPr id="18" name="Tekstvak 17">
              <a:extLst>
                <a:ext uri="{FF2B5EF4-FFF2-40B4-BE49-F238E27FC236}">
                  <a16:creationId xmlns:a16="http://schemas.microsoft.com/office/drawing/2014/main" id="{E3326029-4626-E14B-8F17-6DF1F3A65DFC}"/>
                </a:ext>
              </a:extLst>
            </p:cNvPr>
            <p:cNvSpPr txBox="1"/>
            <p:nvPr/>
          </p:nvSpPr>
          <p:spPr>
            <a:xfrm>
              <a:off x="4102008" y="4692790"/>
              <a:ext cx="14414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0" dirty="0" err="1">
                  <a:solidFill>
                    <a:srgbClr val="92D050"/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Chalkduster" panose="03050602040202020205" pitchFamily="66" charset="77"/>
                </a:rPr>
                <a:t>dcat</a:t>
              </a:r>
              <a:endParaRPr lang="nl-NL" sz="4000" dirty="0">
                <a:solidFill>
                  <a:srgbClr val="92D05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Chalkduster" panose="03050602040202020205" pitchFamily="66" charset="77"/>
              </a:endParaRPr>
            </a:p>
          </p:txBody>
        </p:sp>
        <p:cxnSp>
          <p:nvCxnSpPr>
            <p:cNvPr id="26" name="Rechte verbindingslijn met pijl 25">
              <a:extLst>
                <a:ext uri="{FF2B5EF4-FFF2-40B4-BE49-F238E27FC236}">
                  <a16:creationId xmlns:a16="http://schemas.microsoft.com/office/drawing/2014/main" id="{C2372A83-D54B-5A41-9C70-FF2C33B01482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5543493" y="5046733"/>
              <a:ext cx="917178" cy="150509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BD82932-6245-CF43-8D93-841FE7120E87}"/>
                </a:ext>
              </a:extLst>
            </p:cNvPr>
            <p:cNvSpPr/>
            <p:nvPr/>
          </p:nvSpPr>
          <p:spPr>
            <a:xfrm>
              <a:off x="6473371" y="4843362"/>
              <a:ext cx="485588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dataset:Bag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a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dcat:Dataset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dcat:contactPoint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organisation:Kadaster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void:subset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dataset:Panden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.</a:t>
              </a:r>
            </a:p>
          </p:txBody>
        </p: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E406501F-0ACF-0740-8DDF-D74728D770A6}"/>
              </a:ext>
            </a:extLst>
          </p:cNvPr>
          <p:cNvGrpSpPr/>
          <p:nvPr/>
        </p:nvGrpSpPr>
        <p:grpSpPr>
          <a:xfrm>
            <a:off x="4373100" y="5695878"/>
            <a:ext cx="7183735" cy="1169551"/>
            <a:chOff x="4373100" y="5695878"/>
            <a:chExt cx="7183735" cy="1169551"/>
          </a:xfrm>
        </p:grpSpPr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19B5DD68-4EC5-0D4C-A56C-3E93449DDE80}"/>
                </a:ext>
              </a:extLst>
            </p:cNvPr>
            <p:cNvSpPr txBox="1"/>
            <p:nvPr/>
          </p:nvSpPr>
          <p:spPr>
            <a:xfrm>
              <a:off x="4373100" y="5862799"/>
              <a:ext cx="15119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0" dirty="0" err="1">
                  <a:solidFill>
                    <a:srgbClr val="92D050"/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Chalkduster" panose="03050602040202020205" pitchFamily="66" charset="77"/>
                </a:rPr>
                <a:t>void</a:t>
              </a:r>
              <a:endParaRPr lang="nl-NL" sz="4000" dirty="0">
                <a:solidFill>
                  <a:srgbClr val="92D05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Chalkduster" panose="03050602040202020205" pitchFamily="66" charset="77"/>
              </a:endParaRPr>
            </a:p>
          </p:txBody>
        </p:sp>
        <p:cxnSp>
          <p:nvCxnSpPr>
            <p:cNvPr id="23" name="Rechte verbindingslijn met pijl 22">
              <a:extLst>
                <a:ext uri="{FF2B5EF4-FFF2-40B4-BE49-F238E27FC236}">
                  <a16:creationId xmlns:a16="http://schemas.microsoft.com/office/drawing/2014/main" id="{3D60C6A3-E654-C242-BFBC-71FED449981C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5885052" y="6083300"/>
              <a:ext cx="720528" cy="133442"/>
            </a:xfrm>
            <a:prstGeom prst="straightConnector1">
              <a:avLst/>
            </a:prstGeom>
            <a:noFill/>
            <a:ln w="28575">
              <a:solidFill>
                <a:srgbClr val="92D050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72B33D01-343C-6149-8EDE-830779727A19}"/>
                </a:ext>
              </a:extLst>
            </p:cNvPr>
            <p:cNvSpPr/>
            <p:nvPr/>
          </p:nvSpPr>
          <p:spPr>
            <a:xfrm>
              <a:off x="6473372" y="5695878"/>
              <a:ext cx="508346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dataset:Pandadressen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a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void:Linkset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void:target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dataset:Panden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void:target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dataset:AdresseerbareObjecten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;</a:t>
              </a: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void:linkPredicate</a:t>
              </a:r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</a:t>
              </a:r>
              <a:r>
                <a:rPr lang="nl-NL" sz="1400" dirty="0" err="1">
                  <a:solidFill>
                    <a:schemeClr val="bg1"/>
                  </a:solidFill>
                  <a:latin typeface="Lucida Console" panose="020B0609040504020204" pitchFamily="49" charset="0"/>
                </a:rPr>
                <a:t>property:pandrelatering</a:t>
              </a:r>
              <a:endParaRPr lang="nl-NL" sz="1400" dirty="0">
                <a:solidFill>
                  <a:schemeClr val="bg1"/>
                </a:solidFill>
                <a:latin typeface="Lucida Console" panose="020B0609040504020204" pitchFamily="49" charset="0"/>
              </a:endParaRPr>
            </a:p>
            <a:p>
              <a:r>
                <a:rPr lang="nl-NL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.</a:t>
              </a:r>
              <a:endParaRPr lang="it" sz="1400" dirty="0">
                <a:solidFill>
                  <a:schemeClr val="bg1"/>
                </a:solidFill>
                <a:latin typeface="Lucida Console" panose="020B06090405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15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969FFE-41E8-974B-A5B9-69C57C19C0BA}"/>
              </a:ext>
            </a:extLst>
          </p:cNvPr>
          <p:cNvSpPr txBox="1"/>
          <p:nvPr/>
        </p:nvSpPr>
        <p:spPr>
          <a:xfrm>
            <a:off x="1098582" y="2596042"/>
            <a:ext cx="93037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>
                <a:solidFill>
                  <a:srgbClr val="92D050"/>
                </a:solidFill>
                <a:latin typeface="Chalkduster" panose="03050602040202020205" pitchFamily="66" charset="77"/>
              </a:rPr>
              <a:t>RULE 3:</a:t>
            </a:r>
            <a:endParaRPr lang="nl-NL" sz="4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Use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API’s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and</a:t>
            </a:r>
            <a:endParaRPr lang="nl-NL" sz="4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publish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contextual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3963355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969FFE-41E8-974B-A5B9-69C57C19C0BA}"/>
              </a:ext>
            </a:extLst>
          </p:cNvPr>
          <p:cNvSpPr txBox="1"/>
          <p:nvPr/>
        </p:nvSpPr>
        <p:spPr>
          <a:xfrm>
            <a:off x="1129581" y="1492837"/>
            <a:ext cx="70447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API’s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because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:</a:t>
            </a:r>
          </a:p>
          <a:p>
            <a:pPr marL="571500" indent="-571500">
              <a:buFontTx/>
              <a:buChar char="-"/>
            </a:pP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People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know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what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expect</a:t>
            </a:r>
            <a:endParaRPr lang="nl-NL" sz="3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marL="571500" indent="-571500">
              <a:buFontTx/>
              <a:buChar char="-"/>
            </a:pP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Developer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friendly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JSON</a:t>
            </a:r>
          </a:p>
          <a:p>
            <a:pPr marL="571500" indent="-571500">
              <a:buFontTx/>
              <a:buChar char="-"/>
            </a:pP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Entity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representation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is easy</a:t>
            </a:r>
          </a:p>
          <a:p>
            <a:pPr marL="571500" indent="-571500">
              <a:buFontTx/>
              <a:buChar char="-"/>
            </a:pP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Services are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possible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endParaRPr lang="nl-NL" sz="30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12A1FE0-09B8-1145-AEBD-5D211B57C9CC}"/>
              </a:ext>
            </a:extLst>
          </p:cNvPr>
          <p:cNvSpPr txBox="1"/>
          <p:nvPr/>
        </p:nvSpPr>
        <p:spPr>
          <a:xfrm>
            <a:off x="1129581" y="4261102"/>
            <a:ext cx="9781228" cy="17549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Publish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context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because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:</a:t>
            </a:r>
          </a:p>
          <a:p>
            <a:pPr marL="571500" indent="-571500">
              <a:buFontTx/>
              <a:buChar char="-"/>
            </a:pP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No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need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for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external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knowledge</a:t>
            </a:r>
            <a:endParaRPr lang="nl-NL" sz="3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marL="571500" indent="-571500">
              <a:buFontTx/>
              <a:buChar char="-"/>
            </a:pP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Anybody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can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use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anything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from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anyone</a:t>
            </a:r>
            <a:endParaRPr lang="nl-NL" sz="3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pPr marL="571500" indent="-571500">
              <a:buFontTx/>
              <a:buChar char="-"/>
            </a:pPr>
            <a:endParaRPr lang="nl-NL" sz="30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7901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4F8C916-54A4-C746-8879-D764FEE03C78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4000" b="1" dirty="0">
                <a:solidFill>
                  <a:srgbClr val="FFFFFF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Why do we need API’s?</a:t>
            </a:r>
          </a:p>
          <a:p>
            <a:pPr algn="ctr"/>
            <a:endParaRPr lang="en" sz="4000" b="1" dirty="0">
              <a:solidFill>
                <a:srgbClr val="FFFFFF"/>
              </a:solidFill>
              <a:latin typeface="Gill Sans MT" panose="020B0502020104020203" pitchFamily="34" charset="77"/>
              <a:cs typeface="Devanagari Sangam MN" panose="02000000000000000000" pitchFamily="2" charset="0"/>
            </a:endParaRPr>
          </a:p>
          <a:p>
            <a:pPr algn="ctr"/>
            <a:r>
              <a:rPr lang="en" sz="4000" b="1" dirty="0">
                <a:solidFill>
                  <a:srgbClr val="FFFFFF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Why is Linked Data not developers friendly??</a:t>
            </a:r>
            <a:endParaRPr lang="nl-NL" sz="4000" b="1" dirty="0">
              <a:solidFill>
                <a:srgbClr val="FFFFFF"/>
              </a:solidFill>
              <a:latin typeface="Gill Sans MT" panose="020B0502020104020203" pitchFamily="34" charset="77"/>
              <a:cs typeface="Devanagari Sangam M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58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pic>
        <p:nvPicPr>
          <p:cNvPr id="9" name="Afbeelding 8" descr="Auto Car · Free vector graphic on Pixabay">
            <a:extLst>
              <a:ext uri="{FF2B5EF4-FFF2-40B4-BE49-F238E27FC236}">
                <a16:creationId xmlns:a16="http://schemas.microsoft.com/office/drawing/2014/main" id="{F5147A32-64DB-804D-A7B7-81DD6E206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77039" y="3548097"/>
            <a:ext cx="2289875" cy="1526583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C3147700-5F10-3946-8D53-FBB69FBA1325}"/>
              </a:ext>
            </a:extLst>
          </p:cNvPr>
          <p:cNvSpPr txBox="1"/>
          <p:nvPr/>
        </p:nvSpPr>
        <p:spPr>
          <a:xfrm>
            <a:off x="1010619" y="1582496"/>
            <a:ext cx="3871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http://</a:t>
            </a:r>
            <a:r>
              <a:rPr lang="nl-NL" sz="2000" dirty="0" err="1">
                <a:solidFill>
                  <a:schemeClr val="bg1"/>
                </a:solidFill>
              </a:rPr>
              <a:t>example.org</a:t>
            </a:r>
            <a:r>
              <a:rPr lang="nl-NL" sz="2000" dirty="0">
                <a:solidFill>
                  <a:schemeClr val="bg1"/>
                </a:solidFill>
              </a:rPr>
              <a:t>/</a:t>
            </a:r>
            <a:r>
              <a:rPr lang="nl-NL" sz="2000" dirty="0" err="1">
                <a:solidFill>
                  <a:schemeClr val="bg1"/>
                </a:solidFill>
              </a:rPr>
              <a:t>id</a:t>
            </a:r>
            <a:r>
              <a:rPr lang="nl-NL" sz="2000" dirty="0">
                <a:solidFill>
                  <a:schemeClr val="bg1"/>
                </a:solidFill>
              </a:rPr>
              <a:t>/</a:t>
            </a:r>
            <a:r>
              <a:rPr lang="nl-NL" sz="2000" dirty="0" err="1">
                <a:solidFill>
                  <a:schemeClr val="bg1"/>
                </a:solidFill>
              </a:rPr>
              <a:t>car</a:t>
            </a:r>
            <a:r>
              <a:rPr lang="nl-NL" sz="2000" dirty="0">
                <a:solidFill>
                  <a:schemeClr val="bg1"/>
                </a:solidFill>
              </a:rPr>
              <a:t>/</a:t>
            </a:r>
            <a:r>
              <a:rPr lang="nl-NL" sz="2000" dirty="0" err="1">
                <a:solidFill>
                  <a:schemeClr val="bg1"/>
                </a:solidFill>
              </a:rPr>
              <a:t>somecar</a:t>
            </a: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92D4A476-0A6E-C542-A3C7-82AAA366A9F9}"/>
              </a:ext>
            </a:extLst>
          </p:cNvPr>
          <p:cNvSpPr txBox="1"/>
          <p:nvPr/>
        </p:nvSpPr>
        <p:spPr>
          <a:xfrm>
            <a:off x="6095999" y="1582496"/>
            <a:ext cx="4155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>
                <a:solidFill>
                  <a:schemeClr val="bg1"/>
                </a:solidFill>
              </a:rPr>
              <a:t>https</a:t>
            </a:r>
            <a:r>
              <a:rPr lang="nl-NL" sz="2000" dirty="0">
                <a:solidFill>
                  <a:schemeClr val="bg1"/>
                </a:solidFill>
              </a:rPr>
              <a:t>://</a:t>
            </a:r>
            <a:r>
              <a:rPr lang="nl-NL" sz="2000" dirty="0" err="1">
                <a:solidFill>
                  <a:schemeClr val="bg1"/>
                </a:solidFill>
              </a:rPr>
              <a:t>example.org</a:t>
            </a:r>
            <a:r>
              <a:rPr lang="nl-NL" sz="2000" dirty="0">
                <a:solidFill>
                  <a:schemeClr val="bg1"/>
                </a:solidFill>
              </a:rPr>
              <a:t>/</a:t>
            </a:r>
            <a:r>
              <a:rPr lang="nl-NL" sz="2000" dirty="0" err="1">
                <a:solidFill>
                  <a:schemeClr val="bg1"/>
                </a:solidFill>
              </a:rPr>
              <a:t>doc</a:t>
            </a:r>
            <a:r>
              <a:rPr lang="nl-NL" sz="2000" dirty="0">
                <a:solidFill>
                  <a:schemeClr val="bg1"/>
                </a:solidFill>
              </a:rPr>
              <a:t>/</a:t>
            </a:r>
            <a:r>
              <a:rPr lang="nl-NL" sz="2000" dirty="0" err="1">
                <a:solidFill>
                  <a:schemeClr val="bg1"/>
                </a:solidFill>
              </a:rPr>
              <a:t>car</a:t>
            </a:r>
            <a:r>
              <a:rPr lang="nl-NL" sz="2000" dirty="0">
                <a:solidFill>
                  <a:schemeClr val="bg1"/>
                </a:solidFill>
              </a:rPr>
              <a:t>/</a:t>
            </a:r>
            <a:r>
              <a:rPr lang="nl-NL" sz="2000" dirty="0" err="1">
                <a:solidFill>
                  <a:schemeClr val="bg1"/>
                </a:solidFill>
              </a:rPr>
              <a:t>somecar</a:t>
            </a:r>
            <a:endParaRPr lang="nl-NL" sz="2000" dirty="0">
              <a:solidFill>
                <a:schemeClr val="bg1"/>
              </a:solidFill>
            </a:endParaRPr>
          </a:p>
        </p:txBody>
      </p:sp>
      <p:grpSp>
        <p:nvGrpSpPr>
          <p:cNvPr id="17" name="Groep 16">
            <a:extLst>
              <a:ext uri="{FF2B5EF4-FFF2-40B4-BE49-F238E27FC236}">
                <a16:creationId xmlns:a16="http://schemas.microsoft.com/office/drawing/2014/main" id="{A6DE7C37-D3D8-6949-B832-591D92828996}"/>
              </a:ext>
            </a:extLst>
          </p:cNvPr>
          <p:cNvGrpSpPr/>
          <p:nvPr/>
        </p:nvGrpSpPr>
        <p:grpSpPr>
          <a:xfrm>
            <a:off x="5026938" y="3565102"/>
            <a:ext cx="6646191" cy="1884020"/>
            <a:chOff x="4633993" y="3810964"/>
            <a:chExt cx="6646191" cy="1884020"/>
          </a:xfrm>
        </p:grpSpPr>
        <p:sp>
          <p:nvSpPr>
            <p:cNvPr id="16" name="Ezelsoor 15">
              <a:extLst>
                <a:ext uri="{FF2B5EF4-FFF2-40B4-BE49-F238E27FC236}">
                  <a16:creationId xmlns:a16="http://schemas.microsoft.com/office/drawing/2014/main" id="{D4AC14D8-D3E3-464F-A982-0302DACFC6A4}"/>
                </a:ext>
              </a:extLst>
            </p:cNvPr>
            <p:cNvSpPr/>
            <p:nvPr/>
          </p:nvSpPr>
          <p:spPr>
            <a:xfrm flipV="1">
              <a:off x="4633993" y="3810964"/>
              <a:ext cx="6646191" cy="1884019"/>
            </a:xfrm>
            <a:prstGeom prst="foldedCorner">
              <a:avLst>
                <a:gd name="adj" fmla="val 30651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34403314-1433-D44C-A0B5-4EEF898A1184}"/>
                </a:ext>
              </a:extLst>
            </p:cNvPr>
            <p:cNvSpPr/>
            <p:nvPr/>
          </p:nvSpPr>
          <p:spPr>
            <a:xfrm>
              <a:off x="4663787" y="3879102"/>
              <a:ext cx="6616397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" sz="1400" dirty="0">
                  <a:latin typeface="Lucida Console" panose="020B0609040504020204" pitchFamily="49" charset="0"/>
                </a:rPr>
                <a:t>@prefix schema: &lt;http://schema.org/&gt;.</a:t>
              </a:r>
            </a:p>
            <a:p>
              <a:r>
                <a:rPr lang="it" sz="1400" dirty="0">
                  <a:latin typeface="Lucida Console" panose="020B0609040504020204" pitchFamily="49" charset="0"/>
                </a:rPr>
                <a:t>@prefix rdfs: &lt;http://www.w3.org/2000/01/rdf-schema#&gt;.</a:t>
              </a:r>
            </a:p>
            <a:p>
              <a:r>
                <a:rPr lang="it" sz="1400" dirty="0">
                  <a:latin typeface="Lucida Console" panose="020B0609040504020204" pitchFamily="49" charset="0"/>
                </a:rPr>
                <a:t>@prefix foaf: </a:t>
              </a:r>
              <a:r>
                <a:rPr lang="nl-NL" sz="1400" dirty="0">
                  <a:latin typeface="Lucida Console" panose="020B0609040504020204" pitchFamily="49" charset="0"/>
                </a:rPr>
                <a:t>&lt;http://</a:t>
              </a:r>
              <a:r>
                <a:rPr lang="nl-NL" sz="1400" dirty="0" err="1">
                  <a:latin typeface="Lucida Console" panose="020B0609040504020204" pitchFamily="49" charset="0"/>
                </a:rPr>
                <a:t>xmlns.com</a:t>
              </a:r>
              <a:r>
                <a:rPr lang="nl-NL" sz="1400" dirty="0">
                  <a:latin typeface="Lucida Console" panose="020B0609040504020204" pitchFamily="49" charset="0"/>
                </a:rPr>
                <a:t>/</a:t>
              </a:r>
              <a:r>
                <a:rPr lang="nl-NL" sz="1400" dirty="0" err="1">
                  <a:latin typeface="Lucida Console" panose="020B0609040504020204" pitchFamily="49" charset="0"/>
                </a:rPr>
                <a:t>foaf</a:t>
              </a:r>
              <a:r>
                <a:rPr lang="nl-NL" sz="1400" dirty="0">
                  <a:latin typeface="Lucida Console" panose="020B0609040504020204" pitchFamily="49" charset="0"/>
                </a:rPr>
                <a:t>/0.1/&gt;.</a:t>
              </a:r>
            </a:p>
            <a:p>
              <a:r>
                <a:rPr lang="nl-NL" sz="1400" dirty="0">
                  <a:latin typeface="Lucida Console" panose="020B0609040504020204" pitchFamily="49" charset="0"/>
                </a:rPr>
                <a:t>&lt;http://</a:t>
              </a:r>
              <a:r>
                <a:rPr lang="nl-NL" sz="1400" dirty="0" err="1">
                  <a:latin typeface="Lucida Console" panose="020B0609040504020204" pitchFamily="49" charset="0"/>
                </a:rPr>
                <a:t>example.org</a:t>
              </a:r>
              <a:r>
                <a:rPr lang="nl-NL" sz="1400" dirty="0">
                  <a:latin typeface="Lucida Console" panose="020B0609040504020204" pitchFamily="49" charset="0"/>
                </a:rPr>
                <a:t>/</a:t>
              </a:r>
              <a:r>
                <a:rPr lang="nl-NL" sz="1400" dirty="0" err="1">
                  <a:latin typeface="Lucida Console" panose="020B0609040504020204" pitchFamily="49" charset="0"/>
                </a:rPr>
                <a:t>id</a:t>
              </a:r>
              <a:r>
                <a:rPr lang="nl-NL" sz="1400" dirty="0">
                  <a:latin typeface="Lucida Console" panose="020B0609040504020204" pitchFamily="49" charset="0"/>
                </a:rPr>
                <a:t>/</a:t>
              </a:r>
              <a:r>
                <a:rPr lang="nl-NL" sz="1400" dirty="0" err="1">
                  <a:latin typeface="Lucida Console" panose="020B0609040504020204" pitchFamily="49" charset="0"/>
                </a:rPr>
                <a:t>car</a:t>
              </a:r>
              <a:r>
                <a:rPr lang="nl-NL" sz="1400" dirty="0">
                  <a:latin typeface="Lucida Console" panose="020B0609040504020204" pitchFamily="49" charset="0"/>
                </a:rPr>
                <a:t>/</a:t>
              </a:r>
              <a:r>
                <a:rPr lang="nl-NL" sz="1400" dirty="0" err="1">
                  <a:latin typeface="Lucida Console" panose="020B0609040504020204" pitchFamily="49" charset="0"/>
                </a:rPr>
                <a:t>somecar</a:t>
              </a:r>
              <a:r>
                <a:rPr lang="nl-NL" sz="1400" dirty="0">
                  <a:latin typeface="Lucida Console" panose="020B0609040504020204" pitchFamily="49" charset="0"/>
                </a:rPr>
                <a:t>&gt; a </a:t>
              </a:r>
              <a:r>
                <a:rPr lang="nl-NL" sz="1400" dirty="0" err="1">
                  <a:latin typeface="Lucida Console" panose="020B0609040504020204" pitchFamily="49" charset="0"/>
                </a:rPr>
                <a:t>schema:Car</a:t>
              </a:r>
              <a:r>
                <a:rPr lang="nl-NL" sz="1400" dirty="0">
                  <a:latin typeface="Lucida Console" panose="020B0609040504020204" pitchFamily="49" charset="0"/>
                </a:rPr>
                <a:t>;</a:t>
              </a:r>
            </a:p>
            <a:p>
              <a:r>
                <a:rPr lang="it" sz="1400" dirty="0">
                  <a:latin typeface="Lucida Console" panose="020B0609040504020204" pitchFamily="49" charset="0"/>
                </a:rPr>
                <a:t>  rdfs:label "some car";</a:t>
              </a:r>
            </a:p>
            <a:p>
              <a:r>
                <a:rPr lang="it" sz="1400" dirty="0">
                  <a:latin typeface="Lucida Console" panose="020B0609040504020204" pitchFamily="49" charset="0"/>
                </a:rPr>
                <a:t>  schema:color "red";</a:t>
              </a:r>
            </a:p>
            <a:p>
              <a:r>
                <a:rPr lang="it" sz="1400" dirty="0">
                  <a:latin typeface="Lucida Console" panose="020B0609040504020204" pitchFamily="49" charset="0"/>
                </a:rPr>
                <a:t>  foaf:primaryTopicOf &lt;https://example.org/doc/car/somecar&gt;</a:t>
              </a:r>
            </a:p>
            <a:p>
              <a:r>
                <a:rPr lang="it" sz="1400" dirty="0">
                  <a:latin typeface="Lucida Console" panose="020B0609040504020204" pitchFamily="49" charset="0"/>
                </a:rPr>
                <a:t>.</a:t>
              </a:r>
            </a:p>
          </p:txBody>
        </p:sp>
      </p:grpSp>
      <p:sp>
        <p:nvSpPr>
          <p:cNvPr id="18" name="Pijl omlaag 17">
            <a:extLst>
              <a:ext uri="{FF2B5EF4-FFF2-40B4-BE49-F238E27FC236}">
                <a16:creationId xmlns:a16="http://schemas.microsoft.com/office/drawing/2014/main" id="{8B1A5794-38BD-EC45-9706-F5C49C53CB4E}"/>
              </a:ext>
            </a:extLst>
          </p:cNvPr>
          <p:cNvSpPr/>
          <p:nvPr/>
        </p:nvSpPr>
        <p:spPr>
          <a:xfrm>
            <a:off x="2421976" y="2092271"/>
            <a:ext cx="724180" cy="133672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Pijl omlaag 18">
            <a:extLst>
              <a:ext uri="{FF2B5EF4-FFF2-40B4-BE49-F238E27FC236}">
                <a16:creationId xmlns:a16="http://schemas.microsoft.com/office/drawing/2014/main" id="{4C511D3C-3079-F842-82C9-5FA98878C2FF}"/>
              </a:ext>
            </a:extLst>
          </p:cNvPr>
          <p:cNvSpPr/>
          <p:nvPr/>
        </p:nvSpPr>
        <p:spPr>
          <a:xfrm>
            <a:off x="7987943" y="2105490"/>
            <a:ext cx="724180" cy="1336727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6209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92D4A476-0A6E-C542-A3C7-82AAA366A9F9}"/>
              </a:ext>
            </a:extLst>
          </p:cNvPr>
          <p:cNvSpPr txBox="1"/>
          <p:nvPr/>
        </p:nvSpPr>
        <p:spPr>
          <a:xfrm>
            <a:off x="3197816" y="2105559"/>
            <a:ext cx="757130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 “name”: “John Doe”,</a:t>
            </a:r>
          </a:p>
          <a:p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 “@type”: “Person”,</a:t>
            </a:r>
          </a:p>
          <a:p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 “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likes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”: ”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https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://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doc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car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somecar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EF28A7F1-1028-7149-89BE-6BB64264756E}"/>
              </a:ext>
            </a:extLst>
          </p:cNvPr>
          <p:cNvSpPr txBox="1"/>
          <p:nvPr/>
        </p:nvSpPr>
        <p:spPr>
          <a:xfrm>
            <a:off x="4957663" y="4648635"/>
            <a:ext cx="6291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What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does John like?</a:t>
            </a:r>
          </a:p>
          <a:p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A []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some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car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;</a:t>
            </a:r>
          </a:p>
          <a:p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B [] a webpage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about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a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car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.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1DFD33C9-DA4E-9D45-B078-01D737438299}"/>
              </a:ext>
            </a:extLst>
          </p:cNvPr>
          <p:cNvGrpSpPr/>
          <p:nvPr/>
        </p:nvGrpSpPr>
        <p:grpSpPr>
          <a:xfrm>
            <a:off x="8217245" y="0"/>
            <a:ext cx="3348680" cy="2885317"/>
            <a:chOff x="8217245" y="0"/>
            <a:chExt cx="3348680" cy="2885317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41DAA4FC-85D5-4546-A828-C7309DE7C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7245" y="211525"/>
              <a:ext cx="3348680" cy="2673792"/>
            </a:xfrm>
            <a:prstGeom prst="rect">
              <a:avLst/>
            </a:prstGeom>
          </p:spPr>
        </p:pic>
        <p:sp>
          <p:nvSpPr>
            <p:cNvPr id="6" name="Tekstvak 5">
              <a:extLst>
                <a:ext uri="{FF2B5EF4-FFF2-40B4-BE49-F238E27FC236}">
                  <a16:creationId xmlns:a16="http://schemas.microsoft.com/office/drawing/2014/main" id="{F4B796A1-5420-3C41-8DE2-E3C498E92DBF}"/>
                </a:ext>
              </a:extLst>
            </p:cNvPr>
            <p:cNvSpPr txBox="1"/>
            <p:nvPr/>
          </p:nvSpPr>
          <p:spPr>
            <a:xfrm>
              <a:off x="8966381" y="0"/>
              <a:ext cx="1802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Schrödinger’s</a:t>
              </a:r>
              <a:r>
                <a:rPr lang="nl-NL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nl-NL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  <a:endParaRPr lang="nl-N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57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92D4A476-0A6E-C542-A3C7-82AAA366A9F9}"/>
              </a:ext>
            </a:extLst>
          </p:cNvPr>
          <p:cNvSpPr txBox="1"/>
          <p:nvPr/>
        </p:nvSpPr>
        <p:spPr>
          <a:xfrm>
            <a:off x="3197816" y="2105559"/>
            <a:ext cx="74174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 “name”: “John Doe”,</a:t>
            </a:r>
          </a:p>
          <a:p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 “@type”: “Person”,</a:t>
            </a:r>
          </a:p>
          <a:p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 “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owns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”: ”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https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://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example.org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doc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car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somecar</a:t>
            </a:r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nl-NL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EF28A7F1-1028-7149-89BE-6BB64264756E}"/>
              </a:ext>
            </a:extLst>
          </p:cNvPr>
          <p:cNvSpPr txBox="1"/>
          <p:nvPr/>
        </p:nvSpPr>
        <p:spPr>
          <a:xfrm>
            <a:off x="4957663" y="4648635"/>
            <a:ext cx="6291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What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does John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own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?</a:t>
            </a:r>
          </a:p>
          <a:p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A []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some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car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;</a:t>
            </a:r>
          </a:p>
          <a:p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B [] a webpage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about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a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car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.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387F75D3-2D2C-FF49-8F9C-9A3E523155D4}"/>
              </a:ext>
            </a:extLst>
          </p:cNvPr>
          <p:cNvGrpSpPr/>
          <p:nvPr/>
        </p:nvGrpSpPr>
        <p:grpSpPr>
          <a:xfrm>
            <a:off x="8217245" y="0"/>
            <a:ext cx="3348680" cy="2885317"/>
            <a:chOff x="8217245" y="0"/>
            <a:chExt cx="3348680" cy="2885317"/>
          </a:xfrm>
        </p:grpSpPr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BF38350E-2BF9-8C4A-93C0-735EA1A42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7245" y="211525"/>
              <a:ext cx="3348680" cy="2673792"/>
            </a:xfrm>
            <a:prstGeom prst="rect">
              <a:avLst/>
            </a:prstGeom>
          </p:spPr>
        </p:pic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2BD74D21-7E8B-7D4B-84E7-573172596929}"/>
                </a:ext>
              </a:extLst>
            </p:cNvPr>
            <p:cNvSpPr txBox="1"/>
            <p:nvPr/>
          </p:nvSpPr>
          <p:spPr>
            <a:xfrm>
              <a:off x="8966381" y="0"/>
              <a:ext cx="1802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Schrödinger’s</a:t>
              </a:r>
              <a:r>
                <a:rPr lang="nl-NL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nl-NL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</a:t>
              </a:r>
              <a:endParaRPr lang="nl-N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31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7C61033-97A5-1D40-BEC7-924608A2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72E06B-F13C-F84E-807E-416D223A4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33638"/>
          </a:xfrm>
        </p:spPr>
        <p:txBody>
          <a:bodyPr>
            <a:normAutofit/>
          </a:bodyPr>
          <a:lstStyle/>
          <a:p>
            <a:r>
              <a:rPr lang="en" sz="5400" b="1" dirty="0">
                <a:solidFill>
                  <a:srgbClr val="FFFFFF"/>
                </a:solidFill>
              </a:rPr>
              <a:t>Most data on the web is</a:t>
            </a:r>
            <a:br>
              <a:rPr lang="en" sz="5400" b="1" dirty="0">
                <a:solidFill>
                  <a:srgbClr val="FFFFFF"/>
                </a:solidFill>
              </a:rPr>
            </a:br>
            <a:br>
              <a:rPr lang="en" sz="5400" b="1" dirty="0">
                <a:solidFill>
                  <a:srgbClr val="FFFFFF"/>
                </a:solidFill>
              </a:rPr>
            </a:br>
            <a:r>
              <a:rPr lang="en" sz="5400" b="1" dirty="0">
                <a:solidFill>
                  <a:srgbClr val="FF0000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not</a:t>
            </a:r>
            <a:r>
              <a:rPr lang="en" sz="5400" b="1" dirty="0">
                <a:solidFill>
                  <a:srgbClr val="FFFFFF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Linked Data</a:t>
            </a:r>
            <a:endParaRPr lang="nl-NL" sz="5400" b="1" dirty="0">
              <a:solidFill>
                <a:srgbClr val="FFFFFF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869EA5-6CA6-194D-BFE8-530452800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" sz="4000" dirty="0">
                <a:solidFill>
                  <a:srgbClr val="FFFFFF"/>
                </a:solidFill>
                <a:cs typeface="Devanagari Sangam MN" panose="02000000000000000000" pitchFamily="2" charset="0"/>
              </a:rPr>
              <a:t>(we don’t care)</a:t>
            </a:r>
            <a:endParaRPr lang="nl-NL" sz="4000" dirty="0">
              <a:solidFill>
                <a:srgbClr val="FFFFFF"/>
              </a:solidFill>
              <a:cs typeface="Devanagari Sangam MN" panose="02000000000000000000" pitchFamily="2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EBB28EE-5C21-E64E-97A8-027C8A676632}"/>
              </a:ext>
            </a:extLst>
          </p:cNvPr>
          <p:cNvSpPr txBox="1"/>
          <p:nvPr/>
        </p:nvSpPr>
        <p:spPr>
          <a:xfrm>
            <a:off x="121794" y="0"/>
            <a:ext cx="9605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0" dirty="0">
                <a:solidFill>
                  <a:schemeClr val="bg1"/>
                </a:solidFill>
                <a:latin typeface="Chalkduster" panose="03050602040202020205" pitchFamily="66" charset="77"/>
              </a:rPr>
              <a:t>1</a:t>
            </a:r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1E302BA8-6B2F-264D-B58A-D8B0582A18A0}"/>
              </a:ext>
            </a:extLst>
          </p:cNvPr>
          <p:cNvGrpSpPr/>
          <p:nvPr/>
        </p:nvGrpSpPr>
        <p:grpSpPr>
          <a:xfrm>
            <a:off x="51266" y="4108449"/>
            <a:ext cx="12262528" cy="2669679"/>
            <a:chOff x="51266" y="4108449"/>
            <a:chExt cx="12262528" cy="2669679"/>
          </a:xfrm>
        </p:grpSpPr>
        <p:sp>
          <p:nvSpPr>
            <p:cNvPr id="11" name="Tekstvak 10">
              <a:extLst>
                <a:ext uri="{FF2B5EF4-FFF2-40B4-BE49-F238E27FC236}">
                  <a16:creationId xmlns:a16="http://schemas.microsoft.com/office/drawing/2014/main" id="{B0F5D037-106A-684C-BB65-0E8A5B187F3C}"/>
                </a:ext>
              </a:extLst>
            </p:cNvPr>
            <p:cNvSpPr txBox="1"/>
            <p:nvPr/>
          </p:nvSpPr>
          <p:spPr>
            <a:xfrm>
              <a:off x="121794" y="6381011"/>
              <a:ext cx="1709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bg1"/>
                  </a:solidFill>
                </a:rPr>
                <a:t>Tim </a:t>
              </a:r>
              <a:r>
                <a:rPr lang="nl-NL" dirty="0" err="1">
                  <a:solidFill>
                    <a:schemeClr val="bg1"/>
                  </a:solidFill>
                </a:rPr>
                <a:t>Berners</a:t>
              </a:r>
              <a:r>
                <a:rPr lang="nl-NL" dirty="0">
                  <a:solidFill>
                    <a:schemeClr val="bg1"/>
                  </a:solidFill>
                </a:rPr>
                <a:t>-Lee</a:t>
              </a:r>
            </a:p>
          </p:txBody>
        </p:sp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63A1B903-504B-7A49-9AFB-4EF8962FC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72" r="23479"/>
            <a:stretch/>
          </p:blipFill>
          <p:spPr>
            <a:xfrm>
              <a:off x="51266" y="4108449"/>
              <a:ext cx="1851012" cy="226749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Toelichting met afgeronde rechthoek 6">
              <a:extLst>
                <a:ext uri="{FF2B5EF4-FFF2-40B4-BE49-F238E27FC236}">
                  <a16:creationId xmlns:a16="http://schemas.microsoft.com/office/drawing/2014/main" id="{305E2666-778C-444A-B6A4-4A17B49DE034}"/>
                </a:ext>
              </a:extLst>
            </p:cNvPr>
            <p:cNvSpPr/>
            <p:nvPr/>
          </p:nvSpPr>
          <p:spPr>
            <a:xfrm>
              <a:off x="2114612" y="4801681"/>
              <a:ext cx="4620546" cy="1579330"/>
            </a:xfrm>
            <a:prstGeom prst="wedgeRoundRectCallout">
              <a:avLst>
                <a:gd name="adj1" fmla="val -63892"/>
                <a:gd name="adj2" fmla="val -13789"/>
                <a:gd name="adj3" fmla="val 16667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i="1" dirty="0"/>
                <a:t>“The system is failing.”</a:t>
              </a:r>
            </a:p>
            <a:p>
              <a:pPr algn="ctr"/>
              <a:endParaRPr lang="en" i="1" dirty="0"/>
            </a:p>
            <a:p>
              <a:pPr algn="ctr"/>
              <a:r>
                <a:rPr lang="en" i="1" dirty="0"/>
                <a:t>“We have to grit our teeth and hang on to the fence and not take it for granted that the web will lead us to wonderful things.”*</a:t>
              </a:r>
            </a:p>
          </p:txBody>
        </p:sp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0115AEB9-A0FB-3045-AEE5-07C26A693A92}"/>
                </a:ext>
              </a:extLst>
            </p:cNvPr>
            <p:cNvSpPr/>
            <p:nvPr/>
          </p:nvSpPr>
          <p:spPr>
            <a:xfrm>
              <a:off x="2114612" y="6470351"/>
              <a:ext cx="101991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>
                  <a:solidFill>
                    <a:schemeClr val="bg1"/>
                  </a:solidFill>
                </a:rPr>
                <a:t>* </a:t>
              </a:r>
              <a:r>
                <a:rPr lang="nl-NL" sz="1400" dirty="0" err="1">
                  <a:solidFill>
                    <a:schemeClr val="bg1"/>
                  </a:solidFill>
                </a:rPr>
                <a:t>https</a:t>
              </a:r>
              <a:r>
                <a:rPr lang="nl-NL" sz="1400" dirty="0">
                  <a:solidFill>
                    <a:schemeClr val="bg1"/>
                  </a:solidFill>
                </a:rPr>
                <a:t>://</a:t>
              </a:r>
              <a:r>
                <a:rPr lang="nl-NL" sz="1400" dirty="0" err="1">
                  <a:solidFill>
                    <a:schemeClr val="bg1"/>
                  </a:solidFill>
                </a:rPr>
                <a:t>www.theguardian.com</a:t>
              </a:r>
              <a:r>
                <a:rPr lang="nl-NL" sz="1400" dirty="0">
                  <a:solidFill>
                    <a:schemeClr val="bg1"/>
                  </a:solidFill>
                </a:rPr>
                <a:t>/</a:t>
              </a:r>
              <a:r>
                <a:rPr lang="nl-NL" sz="1400" dirty="0" err="1">
                  <a:solidFill>
                    <a:schemeClr val="bg1"/>
                  </a:solidFill>
                </a:rPr>
                <a:t>technology</a:t>
              </a:r>
              <a:r>
                <a:rPr lang="nl-NL" sz="1400" dirty="0">
                  <a:solidFill>
                    <a:schemeClr val="bg1"/>
                  </a:solidFill>
                </a:rPr>
                <a:t>/2017/nov/15/</a:t>
              </a:r>
              <a:r>
                <a:rPr lang="nl-NL" sz="1400" dirty="0" err="1">
                  <a:solidFill>
                    <a:schemeClr val="bg1"/>
                  </a:solidFill>
                </a:rPr>
                <a:t>tim</a:t>
              </a:r>
              <a:r>
                <a:rPr lang="nl-NL" sz="1400" dirty="0">
                  <a:solidFill>
                    <a:schemeClr val="bg1"/>
                  </a:solidFill>
                </a:rPr>
                <a:t>-</a:t>
              </a:r>
              <a:r>
                <a:rPr lang="nl-NL" sz="1400" dirty="0" err="1">
                  <a:solidFill>
                    <a:schemeClr val="bg1"/>
                  </a:solidFill>
                </a:rPr>
                <a:t>berners</a:t>
              </a:r>
              <a:r>
                <a:rPr lang="nl-NL" sz="1400" dirty="0">
                  <a:solidFill>
                    <a:schemeClr val="bg1"/>
                  </a:solidFill>
                </a:rPr>
                <a:t>-lee-world-wide-web-net-</a:t>
              </a:r>
              <a:r>
                <a:rPr lang="nl-NL" sz="1400" dirty="0" err="1">
                  <a:solidFill>
                    <a:schemeClr val="bg1"/>
                  </a:solidFill>
                </a:rPr>
                <a:t>neutrality</a:t>
              </a:r>
              <a:endParaRPr lang="nl-NL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79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4F8C916-54A4-C746-8879-D764FEE03C78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4000" dirty="0">
                <a:solidFill>
                  <a:schemeClr val="bg1"/>
                </a:solidFill>
                <a:latin typeface="Chalkduster" panose="03050602040202020205" pitchFamily="66" charset="77"/>
              </a:rPr>
              <a:t>Did I just use quantum mechanics</a:t>
            </a:r>
          </a:p>
          <a:p>
            <a:pPr algn="ctr"/>
            <a:r>
              <a:rPr lang="en" sz="4000" dirty="0">
                <a:solidFill>
                  <a:schemeClr val="bg1"/>
                </a:solidFill>
                <a:latin typeface="Chalkduster" panose="03050602040202020205" pitchFamily="66" charset="77"/>
              </a:rPr>
              <a:t>to explain Linked Data??</a:t>
            </a:r>
            <a:endParaRPr lang="nl-NL" sz="40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7098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4F8C916-54A4-C746-8879-D764FEE03C78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4000" b="1" dirty="0">
                <a:solidFill>
                  <a:srgbClr val="FFFFFF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Why do we need Linked Data?</a:t>
            </a:r>
          </a:p>
          <a:p>
            <a:pPr algn="ctr"/>
            <a:endParaRPr lang="en" sz="4000" b="1" dirty="0">
              <a:solidFill>
                <a:srgbClr val="FFFFFF"/>
              </a:solidFill>
              <a:latin typeface="Gill Sans MT" panose="020B0502020104020203" pitchFamily="34" charset="77"/>
              <a:cs typeface="Devanagari Sangam MN" panose="02000000000000000000" pitchFamily="2" charset="0"/>
            </a:endParaRPr>
          </a:p>
          <a:p>
            <a:pPr algn="ctr"/>
            <a:r>
              <a:rPr lang="en" sz="4000" b="1" dirty="0">
                <a:solidFill>
                  <a:srgbClr val="FFFFFF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Why can’t we simple use the API??</a:t>
            </a:r>
            <a:endParaRPr lang="nl-NL" sz="4000" b="1" dirty="0">
              <a:solidFill>
                <a:srgbClr val="FFFFFF"/>
              </a:solidFill>
              <a:latin typeface="Gill Sans MT" panose="020B0502020104020203" pitchFamily="34" charset="77"/>
              <a:cs typeface="Devanagari Sangam M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80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969FFE-41E8-974B-A5B9-69C57C19C0BA}"/>
              </a:ext>
            </a:extLst>
          </p:cNvPr>
          <p:cNvSpPr txBox="1"/>
          <p:nvPr/>
        </p:nvSpPr>
        <p:spPr>
          <a:xfrm>
            <a:off x="461091" y="1754659"/>
            <a:ext cx="1126981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API’s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are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always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information resources</a:t>
            </a:r>
          </a:p>
          <a:p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Most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identifiers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in data are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about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real-life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things</a:t>
            </a:r>
            <a:endParaRPr lang="nl-NL" sz="3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endParaRPr lang="nl-NL" sz="3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find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an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API,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you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need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context</a:t>
            </a:r>
          </a:p>
          <a:p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use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an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API,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you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need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context</a:t>
            </a:r>
          </a:p>
          <a:p>
            <a:endParaRPr lang="nl-NL" sz="3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To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find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context,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identify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this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context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with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a URL!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91DCA206-8000-DD40-9051-3CE05F64D6E4}"/>
              </a:ext>
            </a:extLst>
          </p:cNvPr>
          <p:cNvSpPr txBox="1"/>
          <p:nvPr/>
        </p:nvSpPr>
        <p:spPr>
          <a:xfrm>
            <a:off x="2370337" y="5624576"/>
            <a:ext cx="9821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Using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Linked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Data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for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context is easy!</a:t>
            </a:r>
          </a:p>
          <a:p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(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and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it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doesn’t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require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quantum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mechanics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134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0969FFE-41E8-974B-A5B9-69C57C19C0BA}"/>
              </a:ext>
            </a:extLst>
          </p:cNvPr>
          <p:cNvSpPr txBox="1"/>
          <p:nvPr/>
        </p:nvSpPr>
        <p:spPr>
          <a:xfrm>
            <a:off x="1098582" y="2596042"/>
            <a:ext cx="8863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>
                <a:solidFill>
                  <a:srgbClr val="92D050"/>
                </a:solidFill>
                <a:latin typeface="Chalkduster" panose="03050602040202020205" pitchFamily="66" charset="77"/>
              </a:rPr>
              <a:t>RULE 4:</a:t>
            </a:r>
            <a:endParaRPr lang="nl-NL" sz="4000" dirty="0">
              <a:solidFill>
                <a:schemeClr val="bg1"/>
              </a:solidFill>
              <a:latin typeface="Chalkduster" panose="03050602040202020205" pitchFamily="66" charset="77"/>
            </a:endParaRPr>
          </a:p>
          <a:p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Use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IRI’s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as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names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for</a:t>
            </a:r>
            <a:r>
              <a:rPr lang="nl-NL" sz="4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things</a:t>
            </a:r>
            <a:endParaRPr lang="nl-NL" sz="4000" dirty="0">
              <a:solidFill>
                <a:schemeClr val="bg1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4892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D29487E-B265-4A4C-94C5-1457AE4DD562}"/>
              </a:ext>
            </a:extLst>
          </p:cNvPr>
          <p:cNvSpPr/>
          <p:nvPr/>
        </p:nvSpPr>
        <p:spPr>
          <a:xfrm>
            <a:off x="1523138" y="2625286"/>
            <a:ext cx="91767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"@context": "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http://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bag.basisregistraties.overheid.nl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def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/bag#</a:t>
            </a:r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",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"@type": "Person",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"name": "John Doe",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"residence": "2351"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FA0D69B8-E922-C449-88F0-8950371A744E}"/>
              </a:ext>
            </a:extLst>
          </p:cNvPr>
          <p:cNvGrpSpPr/>
          <p:nvPr/>
        </p:nvGrpSpPr>
        <p:grpSpPr>
          <a:xfrm>
            <a:off x="2940047" y="3278969"/>
            <a:ext cx="9030921" cy="3308489"/>
            <a:chOff x="2940047" y="3278969"/>
            <a:chExt cx="9030921" cy="3308489"/>
          </a:xfrm>
        </p:grpSpPr>
        <p:sp>
          <p:nvSpPr>
            <p:cNvPr id="14" name="Ovaal 13">
              <a:extLst>
                <a:ext uri="{FF2B5EF4-FFF2-40B4-BE49-F238E27FC236}">
                  <a16:creationId xmlns:a16="http://schemas.microsoft.com/office/drawing/2014/main" id="{9699ACFC-A320-B649-84CA-FB22E2128012}"/>
                </a:ext>
              </a:extLst>
            </p:cNvPr>
            <p:cNvSpPr/>
            <p:nvPr/>
          </p:nvSpPr>
          <p:spPr>
            <a:xfrm>
              <a:off x="2940047" y="3278969"/>
              <a:ext cx="1136008" cy="715814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effectLst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F623A3DD-4FB3-2745-8233-A457C0A37F4E}"/>
                </a:ext>
              </a:extLst>
            </p:cNvPr>
            <p:cNvSpPr txBox="1"/>
            <p:nvPr/>
          </p:nvSpPr>
          <p:spPr>
            <a:xfrm>
              <a:off x="3635481" y="4648466"/>
              <a:ext cx="833548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3000" dirty="0" err="1">
                  <a:solidFill>
                    <a:srgbClr val="92D050"/>
                  </a:solidFill>
                  <a:latin typeface="Chalkduster" panose="03050602040202020205" pitchFamily="66" charset="77"/>
                </a:rPr>
                <a:t>Where</a:t>
              </a:r>
              <a:r>
                <a:rPr lang="nl-NL" sz="3000" dirty="0">
                  <a:solidFill>
                    <a:srgbClr val="92D050"/>
                  </a:solidFill>
                  <a:latin typeface="Chalkduster" panose="03050602040202020205" pitchFamily="66" charset="77"/>
                </a:rPr>
                <a:t> does John live?</a:t>
              </a:r>
            </a:p>
            <a:p>
              <a:r>
                <a:rPr lang="nl-NL" sz="3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A [] in a </a:t>
              </a:r>
              <a:r>
                <a:rPr lang="nl-NL" sz="3000" dirty="0" err="1">
                  <a:solidFill>
                    <a:schemeClr val="bg1"/>
                  </a:solidFill>
                  <a:latin typeface="Chalkduster" panose="03050602040202020205" pitchFamily="66" charset="77"/>
                </a:rPr>
                <a:t>number</a:t>
              </a:r>
              <a:r>
                <a:rPr lang="nl-NL" sz="3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;</a:t>
              </a:r>
            </a:p>
            <a:p>
              <a:r>
                <a:rPr lang="nl-NL" sz="3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B [] </a:t>
              </a:r>
              <a:r>
                <a:rPr lang="nl-NL" sz="3000" dirty="0" err="1">
                  <a:solidFill>
                    <a:schemeClr val="bg1"/>
                  </a:solidFill>
                  <a:latin typeface="Chalkduster" panose="03050602040202020205" pitchFamily="66" charset="77"/>
                </a:rPr>
                <a:t>somewhere</a:t>
              </a:r>
              <a:r>
                <a:rPr lang="nl-NL" sz="3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</a:t>
              </a:r>
              <a:r>
                <a:rPr lang="nl-NL" sz="3000" dirty="0" err="1">
                  <a:solidFill>
                    <a:schemeClr val="bg1"/>
                  </a:solidFill>
                  <a:latin typeface="Chalkduster" panose="03050602040202020205" pitchFamily="66" charset="77"/>
                </a:rPr>
                <a:t>identified</a:t>
              </a:r>
              <a:r>
                <a:rPr lang="nl-NL" sz="3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</a:t>
              </a:r>
              <a:r>
                <a:rPr lang="nl-NL" sz="3000" dirty="0" err="1">
                  <a:solidFill>
                    <a:schemeClr val="bg1"/>
                  </a:solidFill>
                  <a:latin typeface="Chalkduster" panose="03050602040202020205" pitchFamily="66" charset="77"/>
                </a:rPr>
                <a:t>by</a:t>
              </a:r>
              <a:r>
                <a:rPr lang="nl-NL" sz="3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”2351”;</a:t>
              </a:r>
            </a:p>
            <a:p>
              <a:r>
                <a:rPr lang="nl-NL" sz="3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C [] </a:t>
              </a:r>
              <a:r>
                <a:rPr lang="nl-NL" sz="3000" dirty="0" err="1">
                  <a:solidFill>
                    <a:schemeClr val="bg1"/>
                  </a:solidFill>
                  <a:latin typeface="Chalkduster" panose="03050602040202020205" pitchFamily="66" charset="77"/>
                </a:rPr>
                <a:t>don’t</a:t>
              </a:r>
              <a:r>
                <a:rPr lang="nl-NL" sz="3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</a:t>
              </a:r>
              <a:r>
                <a:rPr lang="nl-NL" sz="3000" dirty="0" err="1">
                  <a:solidFill>
                    <a:schemeClr val="bg1"/>
                  </a:solidFill>
                  <a:latin typeface="Chalkduster" panose="03050602040202020205" pitchFamily="66" charset="77"/>
                </a:rPr>
                <a:t>know</a:t>
              </a:r>
              <a:r>
                <a:rPr lang="nl-NL" sz="3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, </a:t>
              </a:r>
              <a:r>
                <a:rPr lang="nl-NL" sz="3000" dirty="0" err="1">
                  <a:solidFill>
                    <a:schemeClr val="bg1"/>
                  </a:solidFill>
                  <a:latin typeface="Chalkduster" panose="03050602040202020205" pitchFamily="66" charset="77"/>
                </a:rPr>
                <a:t>need</a:t>
              </a:r>
              <a:r>
                <a:rPr lang="nl-NL" sz="3000" dirty="0">
                  <a:solidFill>
                    <a:schemeClr val="bg1"/>
                  </a:solidFill>
                  <a:latin typeface="Chalkduster" panose="03050602040202020205" pitchFamily="66" charset="77"/>
                </a:rPr>
                <a:t> more 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33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D29487E-B265-4A4C-94C5-1457AE4DD562}"/>
              </a:ext>
            </a:extLst>
          </p:cNvPr>
          <p:cNvSpPr/>
          <p:nvPr/>
        </p:nvSpPr>
        <p:spPr>
          <a:xfrm>
            <a:off x="1523138" y="2625286"/>
            <a:ext cx="91767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"@context": "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http://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bag.basisregistraties.overheid.nl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def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/bag#</a:t>
            </a:r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",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"@type": "Person",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"name": "John Doe",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"residence": "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http://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bag.basisregistraties.overheid.nl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/bag/</a:t>
            </a:r>
            <a:r>
              <a:rPr lang="nl-NL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id</a:t>
            </a:r>
            <a:r>
              <a:rPr lang="nl-NL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/woonplaats/2351</a:t>
            </a:r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"</a:t>
            </a:r>
          </a:p>
          <a:p>
            <a:r>
              <a:rPr lang="it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4085362-15DB-1D4E-AEE3-E4078576049D}"/>
              </a:ext>
            </a:extLst>
          </p:cNvPr>
          <p:cNvSpPr txBox="1"/>
          <p:nvPr/>
        </p:nvSpPr>
        <p:spPr>
          <a:xfrm>
            <a:off x="3641198" y="4454272"/>
            <a:ext cx="855080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Where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does John live?</a:t>
            </a:r>
          </a:p>
          <a:p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A [] in a woonplaats;</a:t>
            </a:r>
          </a:p>
          <a:p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B []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somewhere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identified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by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”http…”;</a:t>
            </a:r>
          </a:p>
          <a:p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C [] in Dordrecht;</a:t>
            </a:r>
          </a:p>
          <a:p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D []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all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of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the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 </a:t>
            </a:r>
            <a:r>
              <a:rPr lang="nl-NL" sz="3000" dirty="0" err="1">
                <a:solidFill>
                  <a:schemeClr val="bg1"/>
                </a:solidFill>
                <a:latin typeface="Chalkduster" panose="03050602040202020205" pitchFamily="66" charset="77"/>
              </a:rPr>
              <a:t>above</a:t>
            </a:r>
            <a:r>
              <a:rPr lang="nl-NL" sz="3000" dirty="0">
                <a:solidFill>
                  <a:schemeClr val="bg1"/>
                </a:solidFill>
                <a:latin typeface="Chalkduster" panose="03050602040202020205" pitchFamily="66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6185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890A855-C0E2-734F-9B05-F4306AE5F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39" b="14661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F9ABBD1-9557-A544-B197-D74E92D28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5017C1-BEB6-494C-BFA7-FCCC4FB5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4668F7D-DF22-DD45-B061-32C30656DF0A}"/>
              </a:ext>
            </a:extLst>
          </p:cNvPr>
          <p:cNvSpPr/>
          <p:nvPr/>
        </p:nvSpPr>
        <p:spPr>
          <a:xfrm>
            <a:off x="-1" y="-1"/>
            <a:ext cx="12192001" cy="685799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9BAEFC7E-1467-D74F-9774-F16F7AF6B761}"/>
              </a:ext>
            </a:extLst>
          </p:cNvPr>
          <p:cNvSpPr/>
          <p:nvPr/>
        </p:nvSpPr>
        <p:spPr>
          <a:xfrm>
            <a:off x="200823" y="211525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4400" b="1" dirty="0">
                <a:solidFill>
                  <a:srgbClr val="92D050"/>
                </a:solidFill>
                <a:latin typeface="Bradley Hand ITC" panose="03070402050302030203" pitchFamily="66" charset="77"/>
                <a:cs typeface="Devanagari Sangam MN" panose="02000000000000000000" pitchFamily="2" charset="0"/>
              </a:rPr>
              <a:t>fair</a:t>
            </a:r>
            <a:r>
              <a:rPr lang="en" sz="4400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en" sz="4400" b="1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data</a:t>
            </a:r>
            <a:endParaRPr lang="nl-NL" sz="4400" b="1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grpSp>
        <p:nvGrpSpPr>
          <p:cNvPr id="18" name="Groep 17">
            <a:extLst>
              <a:ext uri="{FF2B5EF4-FFF2-40B4-BE49-F238E27FC236}">
                <a16:creationId xmlns:a16="http://schemas.microsoft.com/office/drawing/2014/main" id="{40E155F7-A8C4-D64F-872D-958999DC77EA}"/>
              </a:ext>
            </a:extLst>
          </p:cNvPr>
          <p:cNvGrpSpPr/>
          <p:nvPr/>
        </p:nvGrpSpPr>
        <p:grpSpPr>
          <a:xfrm>
            <a:off x="298180" y="3632613"/>
            <a:ext cx="11635514" cy="3140199"/>
            <a:chOff x="298180" y="3632613"/>
            <a:chExt cx="11635514" cy="3140199"/>
          </a:xfrm>
        </p:grpSpPr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4316954A-F801-7C43-8D07-0ADC26354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181" y="4050083"/>
              <a:ext cx="2369949" cy="236994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95195A09-0A5D-8044-9B9B-294523E2E500}"/>
                </a:ext>
              </a:extLst>
            </p:cNvPr>
            <p:cNvSpPr txBox="1"/>
            <p:nvPr/>
          </p:nvSpPr>
          <p:spPr>
            <a:xfrm>
              <a:off x="298180" y="6359283"/>
              <a:ext cx="1388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bg1"/>
                  </a:solidFill>
                </a:rPr>
                <a:t>Martin </a:t>
              </a:r>
              <a:r>
                <a:rPr lang="nl-NL" dirty="0" err="1">
                  <a:solidFill>
                    <a:schemeClr val="bg1"/>
                  </a:solidFill>
                </a:rPr>
                <a:t>Nally</a:t>
              </a:r>
              <a:r>
                <a:rPr lang="nl-NL" dirty="0">
                  <a:solidFill>
                    <a:schemeClr val="bg1"/>
                  </a:solidFill>
                </a:rPr>
                <a:t>,</a:t>
              </a:r>
            </a:p>
          </p:txBody>
        </p:sp>
        <p:sp>
          <p:nvSpPr>
            <p:cNvPr id="15" name="Toelichting met afgeronde rechthoek 14">
              <a:extLst>
                <a:ext uri="{FF2B5EF4-FFF2-40B4-BE49-F238E27FC236}">
                  <a16:creationId xmlns:a16="http://schemas.microsoft.com/office/drawing/2014/main" id="{D4BEC6C0-D909-0D4C-ACEF-EC347EC7DEDA}"/>
                </a:ext>
              </a:extLst>
            </p:cNvPr>
            <p:cNvSpPr/>
            <p:nvPr/>
          </p:nvSpPr>
          <p:spPr>
            <a:xfrm>
              <a:off x="4050222" y="3632613"/>
              <a:ext cx="6298576" cy="2493867"/>
            </a:xfrm>
            <a:prstGeom prst="wedgeRoundRectCallout">
              <a:avLst>
                <a:gd name="adj1" fmla="val -86083"/>
                <a:gd name="adj2" fmla="val 27433"/>
                <a:gd name="adj3" fmla="val 16667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i="1" dirty="0"/>
                <a:t>“</a:t>
              </a:r>
              <a:r>
                <a:rPr lang="nl-NL" sz="2400" i="1" dirty="0"/>
                <a:t>Links are </a:t>
              </a:r>
              <a:r>
                <a:rPr lang="nl-NL" sz="2400" i="1" dirty="0" err="1"/>
                <a:t>simply</a:t>
              </a:r>
              <a:r>
                <a:rPr lang="nl-NL" sz="2400" i="1" dirty="0"/>
                <a:t> </a:t>
              </a:r>
              <a:r>
                <a:rPr lang="nl-NL" sz="2400" i="1" dirty="0" err="1"/>
                <a:t>better</a:t>
              </a:r>
              <a:endParaRPr lang="nl-NL" sz="2400" i="1" dirty="0"/>
            </a:p>
            <a:p>
              <a:r>
                <a:rPr lang="nl-NL" i="1" dirty="0"/>
                <a:t>Web </a:t>
              </a:r>
              <a:r>
                <a:rPr lang="nl-NL" i="1" dirty="0" err="1"/>
                <a:t>APIs</a:t>
              </a:r>
              <a:r>
                <a:rPr lang="nl-NL" i="1" dirty="0"/>
                <a:t> </a:t>
              </a:r>
              <a:r>
                <a:rPr lang="nl-NL" i="1" dirty="0" err="1"/>
                <a:t>that</a:t>
              </a:r>
              <a:r>
                <a:rPr lang="nl-NL" i="1" dirty="0"/>
                <a:t> pass out database </a:t>
              </a:r>
              <a:r>
                <a:rPr lang="nl-NL" i="1" dirty="0" err="1"/>
                <a:t>keys</a:t>
              </a:r>
              <a:r>
                <a:rPr lang="nl-NL" i="1" dirty="0"/>
                <a:t> </a:t>
              </a:r>
              <a:r>
                <a:rPr lang="nl-NL" i="1" dirty="0" err="1"/>
                <a:t>rather</a:t>
              </a:r>
              <a:r>
                <a:rPr lang="nl-NL" i="1" dirty="0"/>
                <a:t> </a:t>
              </a:r>
              <a:r>
                <a:rPr lang="nl-NL" i="1" dirty="0" err="1"/>
                <a:t>than</a:t>
              </a:r>
              <a:r>
                <a:rPr lang="nl-NL" i="1" dirty="0"/>
                <a:t> links are harder </a:t>
              </a:r>
              <a:r>
                <a:rPr lang="nl-NL" i="1" dirty="0" err="1"/>
                <a:t>to</a:t>
              </a:r>
              <a:r>
                <a:rPr lang="nl-NL" i="1" dirty="0"/>
                <a:t> </a:t>
              </a:r>
              <a:r>
                <a:rPr lang="nl-NL" i="1" dirty="0" err="1"/>
                <a:t>learn</a:t>
              </a:r>
              <a:r>
                <a:rPr lang="nl-NL" i="1" dirty="0"/>
                <a:t> </a:t>
              </a:r>
              <a:r>
                <a:rPr lang="nl-NL" i="1" dirty="0" err="1"/>
                <a:t>and</a:t>
              </a:r>
              <a:r>
                <a:rPr lang="nl-NL" i="1" dirty="0"/>
                <a:t> harder </a:t>
              </a:r>
              <a:r>
                <a:rPr lang="nl-NL" i="1" dirty="0" err="1"/>
                <a:t>to</a:t>
              </a:r>
              <a:r>
                <a:rPr lang="nl-NL" i="1" dirty="0"/>
                <a:t> </a:t>
              </a:r>
              <a:r>
                <a:rPr lang="nl-NL" i="1" dirty="0" err="1"/>
                <a:t>use</a:t>
              </a:r>
              <a:r>
                <a:rPr lang="nl-NL" i="1" dirty="0"/>
                <a:t> </a:t>
              </a:r>
              <a:r>
                <a:rPr lang="nl-NL" i="1" dirty="0" err="1"/>
                <a:t>for</a:t>
              </a:r>
              <a:r>
                <a:rPr lang="nl-NL" i="1" dirty="0"/>
                <a:t> </a:t>
              </a:r>
              <a:r>
                <a:rPr lang="nl-NL" i="1" dirty="0" err="1"/>
                <a:t>clients</a:t>
              </a:r>
              <a:r>
                <a:rPr lang="nl-NL" i="1" dirty="0"/>
                <a:t>. </a:t>
              </a:r>
              <a:r>
                <a:rPr lang="nl-NL" i="1" dirty="0" err="1"/>
                <a:t>They</a:t>
              </a:r>
              <a:r>
                <a:rPr lang="nl-NL" i="1" dirty="0"/>
                <a:t> </a:t>
              </a:r>
              <a:r>
                <a:rPr lang="nl-NL" i="1" dirty="0" err="1"/>
                <a:t>also</a:t>
              </a:r>
              <a:r>
                <a:rPr lang="nl-NL" i="1" dirty="0"/>
                <a:t> </a:t>
              </a:r>
              <a:r>
                <a:rPr lang="nl-NL" i="1" dirty="0" err="1"/>
                <a:t>couple</a:t>
              </a:r>
              <a:r>
                <a:rPr lang="nl-NL" i="1" dirty="0"/>
                <a:t> </a:t>
              </a:r>
              <a:r>
                <a:rPr lang="nl-NL" i="1" dirty="0" err="1"/>
                <a:t>clients</a:t>
              </a:r>
              <a:r>
                <a:rPr lang="nl-NL" i="1" dirty="0"/>
                <a:t> </a:t>
              </a:r>
              <a:r>
                <a:rPr lang="nl-NL" i="1" dirty="0" err="1"/>
                <a:t>and</a:t>
              </a:r>
              <a:r>
                <a:rPr lang="nl-NL" i="1" dirty="0"/>
                <a:t> servers more </a:t>
              </a:r>
              <a:r>
                <a:rPr lang="nl-NL" i="1" dirty="0" err="1"/>
                <a:t>tightly</a:t>
              </a:r>
              <a:r>
                <a:rPr lang="nl-NL" i="1" dirty="0"/>
                <a:t> </a:t>
              </a:r>
              <a:r>
                <a:rPr lang="nl-NL" i="1" dirty="0" err="1"/>
                <a:t>together</a:t>
              </a:r>
              <a:r>
                <a:rPr lang="nl-NL" i="1" dirty="0"/>
                <a:t> </a:t>
              </a:r>
              <a:r>
                <a:rPr lang="nl-NL" i="1" dirty="0" err="1"/>
                <a:t>by</a:t>
              </a:r>
              <a:r>
                <a:rPr lang="nl-NL" i="1" dirty="0"/>
                <a:t> </a:t>
              </a:r>
              <a:r>
                <a:rPr lang="nl-NL" i="1" dirty="0" err="1"/>
                <a:t>requiring</a:t>
              </a:r>
              <a:r>
                <a:rPr lang="nl-NL" i="1" dirty="0"/>
                <a:t> more shared </a:t>
              </a:r>
              <a:r>
                <a:rPr lang="nl-NL" i="1" dirty="0" err="1"/>
                <a:t>knowledge</a:t>
              </a:r>
              <a:r>
                <a:rPr lang="nl-NL" i="1" dirty="0"/>
                <a:t> </a:t>
              </a:r>
              <a:r>
                <a:rPr lang="nl-NL" i="1" dirty="0" err="1"/>
                <a:t>and</a:t>
              </a:r>
              <a:r>
                <a:rPr lang="nl-NL" i="1" dirty="0"/>
                <a:t> </a:t>
              </a:r>
              <a:r>
                <a:rPr lang="nl-NL" i="1" dirty="0" err="1"/>
                <a:t>so</a:t>
              </a:r>
              <a:r>
                <a:rPr lang="nl-NL" i="1" dirty="0"/>
                <a:t> </a:t>
              </a:r>
              <a:r>
                <a:rPr lang="nl-NL" i="1" dirty="0" err="1"/>
                <a:t>they</a:t>
              </a:r>
              <a:r>
                <a:rPr lang="nl-NL" i="1" dirty="0"/>
                <a:t> </a:t>
              </a:r>
              <a:r>
                <a:rPr lang="nl-NL" i="1" dirty="0" err="1"/>
                <a:t>require</a:t>
              </a:r>
              <a:r>
                <a:rPr lang="nl-NL" i="1" dirty="0"/>
                <a:t> more </a:t>
              </a:r>
              <a:r>
                <a:rPr lang="nl-NL" i="1" dirty="0" err="1"/>
                <a:t>documentation</a:t>
              </a:r>
              <a:r>
                <a:rPr lang="nl-NL" i="1" dirty="0"/>
                <a:t> </a:t>
              </a:r>
              <a:r>
                <a:rPr lang="nl-NL" i="1" dirty="0" err="1"/>
                <a:t>to</a:t>
              </a:r>
              <a:r>
                <a:rPr lang="nl-NL" i="1" dirty="0"/>
                <a:t> </a:t>
              </a:r>
              <a:r>
                <a:rPr lang="nl-NL" i="1" dirty="0" err="1"/>
                <a:t>be</a:t>
              </a:r>
              <a:r>
                <a:rPr lang="nl-NL" i="1" dirty="0"/>
                <a:t> </a:t>
              </a:r>
              <a:r>
                <a:rPr lang="nl-NL" i="1" dirty="0" err="1"/>
                <a:t>written</a:t>
              </a:r>
              <a:r>
                <a:rPr lang="nl-NL" i="1" dirty="0"/>
                <a:t> </a:t>
              </a:r>
              <a:r>
                <a:rPr lang="nl-NL" i="1" dirty="0" err="1"/>
                <a:t>and</a:t>
              </a:r>
              <a:r>
                <a:rPr lang="nl-NL" i="1" dirty="0"/>
                <a:t> </a:t>
              </a:r>
              <a:r>
                <a:rPr lang="nl-NL" i="1" dirty="0" err="1"/>
                <a:t>read</a:t>
              </a:r>
              <a:r>
                <a:rPr lang="nl-NL" i="1" dirty="0"/>
                <a:t>. </a:t>
              </a:r>
              <a:r>
                <a:rPr lang="nl-NL" i="1" dirty="0" err="1"/>
                <a:t>Their</a:t>
              </a:r>
              <a:r>
                <a:rPr lang="nl-NL" i="1" dirty="0"/>
                <a:t> </a:t>
              </a:r>
              <a:r>
                <a:rPr lang="nl-NL" i="1" dirty="0" err="1"/>
                <a:t>only</a:t>
              </a:r>
              <a:r>
                <a:rPr lang="nl-NL" i="1" dirty="0"/>
                <a:t> advantage is </a:t>
              </a:r>
              <a:r>
                <a:rPr lang="nl-NL" i="1" dirty="0" err="1"/>
                <a:t>that</a:t>
              </a:r>
              <a:r>
                <a:rPr lang="nl-NL" i="1" dirty="0"/>
                <a:t> </a:t>
              </a:r>
              <a:r>
                <a:rPr lang="nl-NL" i="1" dirty="0" err="1"/>
                <a:t>because</a:t>
              </a:r>
              <a:r>
                <a:rPr lang="nl-NL" i="1" dirty="0"/>
                <a:t> </a:t>
              </a:r>
              <a:r>
                <a:rPr lang="nl-NL" i="1" dirty="0" err="1"/>
                <a:t>they</a:t>
              </a:r>
              <a:r>
                <a:rPr lang="nl-NL" i="1" dirty="0"/>
                <a:t> are </a:t>
              </a:r>
              <a:r>
                <a:rPr lang="nl-NL" i="1" dirty="0" err="1"/>
                <a:t>so</a:t>
              </a:r>
              <a:r>
                <a:rPr lang="nl-NL" i="1" dirty="0"/>
                <a:t> common, </a:t>
              </a:r>
              <a:r>
                <a:rPr lang="nl-NL" i="1" dirty="0" err="1"/>
                <a:t>programmers</a:t>
              </a:r>
              <a:r>
                <a:rPr lang="nl-NL" i="1" dirty="0"/>
                <a:t> have </a:t>
              </a:r>
              <a:r>
                <a:rPr lang="nl-NL" i="1" dirty="0" err="1"/>
                <a:t>become</a:t>
              </a:r>
              <a:r>
                <a:rPr lang="nl-NL" i="1" dirty="0"/>
                <a:t> </a:t>
              </a:r>
              <a:r>
                <a:rPr lang="nl-NL" i="1" dirty="0" err="1"/>
                <a:t>familiar</a:t>
              </a:r>
              <a:r>
                <a:rPr lang="nl-NL" i="1" dirty="0"/>
                <a:t> </a:t>
              </a:r>
              <a:r>
                <a:rPr lang="nl-NL" i="1" dirty="0" err="1"/>
                <a:t>with</a:t>
              </a:r>
              <a:r>
                <a:rPr lang="nl-NL" i="1" dirty="0"/>
                <a:t> </a:t>
              </a:r>
              <a:r>
                <a:rPr lang="nl-NL" i="1" dirty="0" err="1"/>
                <a:t>them</a:t>
              </a:r>
              <a:r>
                <a:rPr lang="nl-NL" i="1" dirty="0"/>
                <a:t> </a:t>
              </a:r>
              <a:r>
                <a:rPr lang="nl-NL" i="1" dirty="0" err="1"/>
                <a:t>and</a:t>
              </a:r>
              <a:r>
                <a:rPr lang="nl-NL" i="1" dirty="0"/>
                <a:t> </a:t>
              </a:r>
              <a:r>
                <a:rPr lang="nl-NL" i="1" dirty="0" err="1"/>
                <a:t>know</a:t>
              </a:r>
              <a:r>
                <a:rPr lang="nl-NL" i="1" dirty="0"/>
                <a:t> </a:t>
              </a:r>
              <a:r>
                <a:rPr lang="nl-NL" i="1" dirty="0" err="1"/>
                <a:t>how</a:t>
              </a:r>
              <a:r>
                <a:rPr lang="nl-NL" i="1" dirty="0"/>
                <a:t> </a:t>
              </a:r>
              <a:r>
                <a:rPr lang="nl-NL" i="1" dirty="0" err="1"/>
                <a:t>to</a:t>
              </a:r>
              <a:r>
                <a:rPr lang="nl-NL" i="1" dirty="0"/>
                <a:t> produce </a:t>
              </a:r>
              <a:r>
                <a:rPr lang="nl-NL" i="1" dirty="0" err="1"/>
                <a:t>them</a:t>
              </a:r>
              <a:r>
                <a:rPr lang="nl-NL" i="1" dirty="0"/>
                <a:t> </a:t>
              </a:r>
              <a:r>
                <a:rPr lang="nl-NL" i="1" dirty="0" err="1"/>
                <a:t>and</a:t>
              </a:r>
              <a:r>
                <a:rPr lang="nl-NL" i="1" dirty="0"/>
                <a:t> </a:t>
              </a:r>
              <a:r>
                <a:rPr lang="nl-NL" i="1" dirty="0" err="1"/>
                <a:t>consume</a:t>
              </a:r>
              <a:r>
                <a:rPr lang="nl-NL" i="1" dirty="0"/>
                <a:t> </a:t>
              </a:r>
              <a:r>
                <a:rPr lang="nl-NL" i="1" dirty="0" err="1"/>
                <a:t>them</a:t>
              </a:r>
              <a:r>
                <a:rPr lang="nl-NL" i="1" dirty="0"/>
                <a:t>.</a:t>
              </a:r>
              <a:r>
                <a:rPr lang="en" i="1" dirty="0"/>
                <a:t>”*</a:t>
              </a:r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4EA0DEA1-378C-B34D-8CFC-89E275D05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5024" y="6397931"/>
              <a:ext cx="1108344" cy="374881"/>
            </a:xfrm>
            <a:prstGeom prst="rect">
              <a:avLst/>
            </a:prstGeom>
          </p:spPr>
        </p:pic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6DC0AF19-0B66-D14F-B3D0-4BFB6ECDB6AC}"/>
                </a:ext>
              </a:extLst>
            </p:cNvPr>
            <p:cNvSpPr/>
            <p:nvPr/>
          </p:nvSpPr>
          <p:spPr>
            <a:xfrm>
              <a:off x="4308528" y="6126481"/>
              <a:ext cx="76251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dirty="0">
                  <a:solidFill>
                    <a:schemeClr val="bg1"/>
                  </a:solidFill>
                </a:rPr>
                <a:t>* </a:t>
              </a:r>
              <a:r>
                <a:rPr lang="nl-NL" dirty="0" err="1">
                  <a:solidFill>
                    <a:schemeClr val="bg1"/>
                  </a:solidFill>
                </a:rPr>
                <a:t>https</a:t>
              </a:r>
              <a:r>
                <a:rPr lang="nl-NL" dirty="0">
                  <a:solidFill>
                    <a:schemeClr val="bg1"/>
                  </a:solidFill>
                </a:rPr>
                <a:t>://</a:t>
              </a:r>
              <a:r>
                <a:rPr lang="nl-NL" dirty="0" err="1">
                  <a:solidFill>
                    <a:schemeClr val="bg1"/>
                  </a:solidFill>
                </a:rPr>
                <a:t>cloud.google.com</a:t>
              </a:r>
              <a:r>
                <a:rPr lang="nl-NL" dirty="0">
                  <a:solidFill>
                    <a:schemeClr val="bg1"/>
                  </a:solidFill>
                </a:rPr>
                <a:t>/blog/</a:t>
              </a:r>
              <a:r>
                <a:rPr lang="nl-NL" dirty="0" err="1">
                  <a:solidFill>
                    <a:schemeClr val="bg1"/>
                  </a:solidFill>
                </a:rPr>
                <a:t>products</a:t>
              </a:r>
              <a:r>
                <a:rPr lang="nl-NL" dirty="0">
                  <a:solidFill>
                    <a:schemeClr val="bg1"/>
                  </a:solidFill>
                </a:rPr>
                <a:t>/</a:t>
              </a:r>
              <a:r>
                <a:rPr lang="nl-NL" dirty="0" err="1">
                  <a:solidFill>
                    <a:schemeClr val="bg1"/>
                  </a:solidFill>
                </a:rPr>
                <a:t>application</a:t>
              </a:r>
              <a:r>
                <a:rPr lang="nl-NL" dirty="0">
                  <a:solidFill>
                    <a:schemeClr val="bg1"/>
                  </a:solidFill>
                </a:rPr>
                <a:t>-development/api-design-why-you-should-use-links-not-keys-to-represent-relationships-in-apis</a:t>
              </a:r>
            </a:p>
          </p:txBody>
        </p:sp>
      </p:grpSp>
      <p:sp>
        <p:nvSpPr>
          <p:cNvPr id="19" name="Rechthoek 18">
            <a:extLst>
              <a:ext uri="{FF2B5EF4-FFF2-40B4-BE49-F238E27FC236}">
                <a16:creationId xmlns:a16="http://schemas.microsoft.com/office/drawing/2014/main" id="{516772B8-DC97-3344-973A-8AF4A783AE27}"/>
              </a:ext>
            </a:extLst>
          </p:cNvPr>
          <p:cNvSpPr/>
          <p:nvPr/>
        </p:nvSpPr>
        <p:spPr>
          <a:xfrm>
            <a:off x="1689315" y="2640886"/>
            <a:ext cx="98724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Lucida Console" panose="020B0609040504020204" pitchFamily="49" charset="0"/>
              </a:rPr>
              <a:t>http://</a:t>
            </a:r>
            <a:r>
              <a:rPr lang="nl-NL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bag.basisregistraties.overheid.nl</a:t>
            </a:r>
            <a:r>
              <a:rPr lang="nl-NL" dirty="0">
                <a:solidFill>
                  <a:schemeClr val="bg1"/>
                </a:solidFill>
                <a:latin typeface="Lucida Console" panose="020B0609040504020204" pitchFamily="49" charset="0"/>
              </a:rPr>
              <a:t>/bag/</a:t>
            </a:r>
            <a:r>
              <a:rPr lang="nl-NL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id</a:t>
            </a:r>
            <a:r>
              <a:rPr lang="nl-NL" dirty="0">
                <a:solidFill>
                  <a:schemeClr val="bg1"/>
                </a:solidFill>
                <a:latin typeface="Lucida Console" panose="020B0609040504020204" pitchFamily="49" charset="0"/>
              </a:rPr>
              <a:t>/woonplaats/2351</a:t>
            </a:r>
            <a:endParaRPr lang="nl-NL" dirty="0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0FEAA18-095F-444A-A554-C58CE75C2DB9}"/>
              </a:ext>
            </a:extLst>
          </p:cNvPr>
          <p:cNvSpPr/>
          <p:nvPr/>
        </p:nvSpPr>
        <p:spPr>
          <a:xfrm>
            <a:off x="1689314" y="2086888"/>
            <a:ext cx="23659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000" dirty="0" err="1">
                <a:solidFill>
                  <a:srgbClr val="92D050"/>
                </a:solidFill>
                <a:latin typeface="Chalkduster" panose="03050602040202020205" pitchFamily="66" charset="77"/>
              </a:rPr>
              <a:t>Use</a:t>
            </a:r>
            <a:r>
              <a:rPr lang="nl-NL" sz="3000" dirty="0">
                <a:solidFill>
                  <a:srgbClr val="92D050"/>
                </a:solidFill>
                <a:latin typeface="Chalkduster" panose="03050602040202020205" pitchFamily="66" charset="77"/>
              </a:rPr>
              <a:t> Links:</a:t>
            </a:r>
          </a:p>
        </p:txBody>
      </p:sp>
    </p:spTree>
    <p:extLst>
      <p:ext uri="{BB962C8B-B14F-4D97-AF65-F5344CB8AC3E}">
        <p14:creationId xmlns:p14="http://schemas.microsoft.com/office/powerpoint/2010/main" val="407891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32DA67-C221-AE45-A489-FD514DB87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62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27EABCA4-C1F2-9D43-9A98-8D3E51BB8708}"/>
              </a:ext>
            </a:extLst>
          </p:cNvPr>
          <p:cNvSpPr txBox="1"/>
          <p:nvPr/>
        </p:nvSpPr>
        <p:spPr>
          <a:xfrm>
            <a:off x="495947" y="920620"/>
            <a:ext cx="1131376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000" b="1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To</a:t>
            </a:r>
            <a:r>
              <a:rPr lang="nl-NL" sz="4000" b="1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take home:</a:t>
            </a:r>
          </a:p>
          <a:p>
            <a:endParaRPr lang="nl-NL" sz="4000" b="1" dirty="0">
              <a:solidFill>
                <a:schemeClr val="bg1"/>
              </a:solidFill>
              <a:latin typeface="Gill Sans MT" panose="020B0502020104020203" pitchFamily="34" charset="77"/>
              <a:cs typeface="Devanagari Sangam MN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Use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API’s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to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exchange data on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the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web;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Use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Linked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Data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standards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to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describe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context;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Link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your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API’s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to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this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context;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Use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IRI’s</a:t>
            </a:r>
            <a:endParaRPr lang="nl-NL" sz="4000" dirty="0">
              <a:solidFill>
                <a:schemeClr val="bg1"/>
              </a:solidFill>
              <a:latin typeface="Gill Sans MT" panose="020B0502020104020203" pitchFamily="34" charset="77"/>
              <a:cs typeface="Devanagari Sangam MN" panose="020000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Follow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the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best </a:t>
            </a:r>
            <a:r>
              <a:rPr lang="nl-NL" sz="4000" dirty="0" err="1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practices</a:t>
            </a:r>
            <a:r>
              <a:rPr lang="nl-NL" sz="4000" dirty="0">
                <a:solidFill>
                  <a:schemeClr val="bg1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!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nl-NL" sz="3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https</a:t>
            </a:r>
            <a:r>
              <a:rPr lang="nl-NL" sz="3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://www.w3.org/TR/</a:t>
            </a:r>
            <a:r>
              <a:rPr lang="nl-NL" sz="3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dwbp</a:t>
            </a:r>
            <a:endParaRPr lang="nl-NL" sz="3000" dirty="0">
              <a:solidFill>
                <a:schemeClr val="bg1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nl-NL" sz="3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https</a:t>
            </a:r>
            <a:r>
              <a:rPr lang="nl-NL" sz="3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://</a:t>
            </a:r>
            <a:r>
              <a:rPr lang="nl-NL" sz="3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json-ld.org</a:t>
            </a:r>
            <a:r>
              <a:rPr lang="nl-NL" sz="3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/</a:t>
            </a:r>
            <a:r>
              <a:rPr lang="nl-NL" sz="3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spec</a:t>
            </a:r>
            <a:r>
              <a:rPr lang="nl-NL" sz="3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/</a:t>
            </a:r>
            <a:r>
              <a:rPr lang="nl-NL" sz="3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latest</a:t>
            </a:r>
            <a:r>
              <a:rPr lang="nl-NL" sz="3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/</a:t>
            </a:r>
            <a:r>
              <a:rPr lang="nl-NL" sz="3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json</a:t>
            </a:r>
            <a:r>
              <a:rPr lang="nl-NL" sz="3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-ld-</a:t>
            </a:r>
            <a:r>
              <a:rPr lang="nl-NL" sz="3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api</a:t>
            </a:r>
            <a:r>
              <a:rPr lang="nl-NL" sz="3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-best-</a:t>
            </a:r>
            <a:r>
              <a:rPr lang="nl-NL" sz="3000" dirty="0" err="1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practices</a:t>
            </a:r>
            <a:r>
              <a:rPr lang="nl-NL" sz="3000" dirty="0">
                <a:solidFill>
                  <a:schemeClr val="bg1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46297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32DA67-C221-AE45-A489-FD514DB87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b="62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itel 9">
            <a:extLst>
              <a:ext uri="{FF2B5EF4-FFF2-40B4-BE49-F238E27FC236}">
                <a16:creationId xmlns:a16="http://schemas.microsoft.com/office/drawing/2014/main" id="{5ADAA3E1-DBEB-1840-8E2B-1EB64B239349}"/>
              </a:ext>
            </a:extLst>
          </p:cNvPr>
          <p:cNvSpPr txBox="1">
            <a:spLocks/>
          </p:cNvSpPr>
          <p:nvPr/>
        </p:nvSpPr>
        <p:spPr>
          <a:xfrm>
            <a:off x="5167728" y="1015436"/>
            <a:ext cx="6438851" cy="192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tabLst>
                <a:tab pos="619125" algn="l"/>
              </a:tabLst>
            </a:pPr>
            <a:r>
              <a:rPr lang="en-US" sz="26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Ir. Marco Brattinga</a:t>
            </a:r>
            <a:br>
              <a:rPr lang="en-US" sz="2667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133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Senior principal expert</a:t>
            </a:r>
            <a:br>
              <a:rPr lang="en-US" sz="2133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br>
              <a:rPr lang="en-US" sz="13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marco.brattinga@ordina.nl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b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http://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nl.linkedin.com</a:t>
            </a:r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/in/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marcobrattinga</a:t>
            </a:r>
            <a:endParaRPr lang="nl-NL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Afbeelding 3" descr="email-icon.png">
            <a:extLst>
              <a:ext uri="{FF2B5EF4-FFF2-40B4-BE49-F238E27FC236}">
                <a16:creationId xmlns:a16="http://schemas.microsoft.com/office/drawing/2014/main" id="{4EA54CE6-AA33-DC40-ADC1-642939E23E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341" y="1768414"/>
            <a:ext cx="480000" cy="480000"/>
          </a:xfrm>
          <a:prstGeom prst="rect">
            <a:avLst/>
          </a:prstGeom>
        </p:spPr>
      </p:pic>
      <p:pic>
        <p:nvPicPr>
          <p:cNvPr id="6" name="Afbeelding 5" descr="LinkedIn-profiel-tips.png">
            <a:extLst>
              <a:ext uri="{FF2B5EF4-FFF2-40B4-BE49-F238E27FC236}">
                <a16:creationId xmlns:a16="http://schemas.microsoft.com/office/drawing/2014/main" id="{D027C962-8A9C-844D-A244-BBAA805D02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341" y="2327925"/>
            <a:ext cx="528000" cy="52800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7FA812FA-2781-EF4F-8654-72451CB6C709}"/>
              </a:ext>
            </a:extLst>
          </p:cNvPr>
          <p:cNvSpPr/>
          <p:nvPr/>
        </p:nvSpPr>
        <p:spPr>
          <a:xfrm>
            <a:off x="3251200" y="5161045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BP</a:t>
            </a:r>
            <a: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4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</a:t>
            </a:r>
            <a:r>
              <a:rPr lang="en-US" sz="4800" baseline="30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Xingkai" panose="02010800040101010101" pitchFamily="2" charset="-122"/>
                <a:ea typeface="STXingkai" panose="02010800040101010101" pitchFamily="2" charset="-122"/>
                <a:cs typeface="Times New Roman" panose="02020603050405020304" pitchFamily="18" charset="0"/>
              </a:rPr>
              <a:t>2</a:t>
            </a:r>
            <a:r>
              <a:rPr lang="nl-NL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0ECFD29-4C21-CD4E-9CF8-1717F0B52F01}"/>
              </a:ext>
            </a:extLst>
          </p:cNvPr>
          <p:cNvSpPr txBox="1"/>
          <p:nvPr/>
        </p:nvSpPr>
        <p:spPr>
          <a:xfrm>
            <a:off x="5497328" y="5389429"/>
            <a:ext cx="2976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http://bp4mc2.org/</a:t>
            </a:r>
            <a:r>
              <a:rPr lang="nl-NL" sz="2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profiles</a:t>
            </a:r>
            <a:endParaRPr lang="nl-NL" sz="2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2CE3656-29AC-D94C-91F5-1124203AB4A1}"/>
              </a:ext>
            </a:extLst>
          </p:cNvPr>
          <p:cNvSpPr txBox="1"/>
          <p:nvPr/>
        </p:nvSpPr>
        <p:spPr>
          <a:xfrm>
            <a:off x="219310" y="1015436"/>
            <a:ext cx="2919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sz="4000">
                <a:solidFill>
                  <a:srgbClr val="C0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Chalkduster" panose="03050602040202020205" pitchFamily="66" charset="77"/>
              </a:defRPr>
            </a:lvl1pPr>
          </a:lstStyle>
          <a:p>
            <a:r>
              <a:rPr lang="nl-NL" dirty="0" err="1">
                <a:solidFill>
                  <a:srgbClr val="92D050"/>
                </a:solidFill>
              </a:rPr>
              <a:t>about</a:t>
            </a:r>
            <a:r>
              <a:rPr lang="nl-NL" dirty="0">
                <a:solidFill>
                  <a:srgbClr val="92D050"/>
                </a:solidFill>
              </a:rPr>
              <a:t> me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137DE6BD-B669-EA47-A4AC-B292E1454236}"/>
              </a:ext>
            </a:extLst>
          </p:cNvPr>
          <p:cNvCxnSpPr>
            <a:cxnSpLocks/>
          </p:cNvCxnSpPr>
          <p:nvPr/>
        </p:nvCxnSpPr>
        <p:spPr>
          <a:xfrm>
            <a:off x="2228423" y="1723322"/>
            <a:ext cx="1022777" cy="276274"/>
          </a:xfrm>
          <a:prstGeom prst="straightConnector1">
            <a:avLst/>
          </a:prstGeom>
          <a:noFill/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B83F1820-34F6-4A4D-87B3-A10E14B36485}"/>
              </a:ext>
            </a:extLst>
          </p:cNvPr>
          <p:cNvSpPr txBox="1"/>
          <p:nvPr/>
        </p:nvSpPr>
        <p:spPr>
          <a:xfrm>
            <a:off x="219310" y="4074855"/>
            <a:ext cx="9292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nl-NL"/>
            </a:defPPr>
            <a:lvl1pPr>
              <a:defRPr sz="4000">
                <a:solidFill>
                  <a:srgbClr val="92D05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Chalkduster" panose="03050602040202020205" pitchFamily="66" charset="77"/>
              </a:defRPr>
            </a:lvl1pPr>
          </a:lstStyle>
          <a:p>
            <a:r>
              <a:rPr lang="nl-NL" dirty="0" err="1"/>
              <a:t>about</a:t>
            </a:r>
            <a:r>
              <a:rPr lang="nl-NL" dirty="0"/>
              <a:t> context </a:t>
            </a:r>
            <a:r>
              <a:rPr lang="nl-NL" sz="2000" dirty="0">
                <a:solidFill>
                  <a:srgbClr val="FFC000"/>
                </a:solidFill>
              </a:rPr>
              <a:t>(</a:t>
            </a:r>
            <a:r>
              <a:rPr lang="nl-NL" sz="2000" dirty="0" err="1">
                <a:solidFill>
                  <a:srgbClr val="FFC000"/>
                </a:solidFill>
              </a:rPr>
              <a:t>currently</a:t>
            </a:r>
            <a:r>
              <a:rPr lang="nl-NL" sz="2000" dirty="0">
                <a:solidFill>
                  <a:srgbClr val="FFC000"/>
                </a:solidFill>
              </a:rPr>
              <a:t> </a:t>
            </a:r>
            <a:r>
              <a:rPr lang="nl-NL" sz="2000" dirty="0" err="1">
                <a:solidFill>
                  <a:srgbClr val="FFC000"/>
                </a:solidFill>
              </a:rPr>
              <a:t>only</a:t>
            </a:r>
            <a:r>
              <a:rPr lang="nl-NL" sz="2000" dirty="0">
                <a:solidFill>
                  <a:srgbClr val="FFC000"/>
                </a:solidFill>
              </a:rPr>
              <a:t> </a:t>
            </a:r>
            <a:r>
              <a:rPr lang="nl-NL" sz="2000" dirty="0" err="1">
                <a:solidFill>
                  <a:srgbClr val="FFC000"/>
                </a:solidFill>
              </a:rPr>
              <a:t>dc:language</a:t>
            </a:r>
            <a:r>
              <a:rPr lang="nl-NL" sz="2000" dirty="0">
                <a:solidFill>
                  <a:srgbClr val="FFC000"/>
                </a:solidFill>
              </a:rPr>
              <a:t> “nl”)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57D0EACB-25C2-C748-A8C7-C3412593CF7C}"/>
              </a:ext>
            </a:extLst>
          </p:cNvPr>
          <p:cNvCxnSpPr>
            <a:cxnSpLocks/>
          </p:cNvCxnSpPr>
          <p:nvPr/>
        </p:nvCxnSpPr>
        <p:spPr>
          <a:xfrm>
            <a:off x="2374350" y="4710171"/>
            <a:ext cx="876850" cy="558515"/>
          </a:xfrm>
          <a:prstGeom prst="straightConnector1">
            <a:avLst/>
          </a:prstGeom>
          <a:noFill/>
          <a:ln w="57150">
            <a:solidFill>
              <a:srgbClr val="92D05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F500A24-8EA8-6E49-BBCE-62EA880DB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437" y="1019134"/>
            <a:ext cx="1547463" cy="232313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24133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8C15083-4401-D849-80A1-8FF124BA6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1059" b="456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itel 3">
            <a:extLst>
              <a:ext uri="{FF2B5EF4-FFF2-40B4-BE49-F238E27FC236}">
                <a16:creationId xmlns:a16="http://schemas.microsoft.com/office/drawing/2014/main" id="{885083FC-6B9D-B74E-8B9F-01D726AC913B}"/>
              </a:ext>
            </a:extLst>
          </p:cNvPr>
          <p:cNvSpPr txBox="1">
            <a:spLocks/>
          </p:cNvSpPr>
          <p:nvPr/>
        </p:nvSpPr>
        <p:spPr>
          <a:xfrm>
            <a:off x="216981" y="232474"/>
            <a:ext cx="368859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b="1" dirty="0">
                <a:solidFill>
                  <a:srgbClr val="FF0000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fake</a:t>
            </a:r>
            <a:r>
              <a:rPr lang="en" b="1" dirty="0">
                <a:solidFill>
                  <a:srgbClr val="FFFFFF"/>
                </a:solidFill>
                <a:latin typeface="Gill Sans MT" panose="020B0502020104020203" pitchFamily="34" charset="77"/>
                <a:cs typeface="Devanagari Sangam MN" panose="02000000000000000000" pitchFamily="2" charset="0"/>
              </a:rPr>
              <a:t> data</a:t>
            </a:r>
            <a:endParaRPr lang="nl-NL" b="1" dirty="0">
              <a:latin typeface="Gill Sans MT" panose="020B0502020104020203" pitchFamily="34" charset="77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452CADD-5453-C849-A554-849358D5FAD1}"/>
              </a:ext>
            </a:extLst>
          </p:cNvPr>
          <p:cNvSpPr txBox="1"/>
          <p:nvPr/>
        </p:nvSpPr>
        <p:spPr>
          <a:xfrm>
            <a:off x="1286360" y="1558037"/>
            <a:ext cx="99499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4000" dirty="0" err="1">
                <a:solidFill>
                  <a:schemeClr val="bg1"/>
                </a:solidFill>
              </a:rPr>
              <a:t>API’s</a:t>
            </a:r>
            <a:r>
              <a:rPr lang="nl-NL" sz="4000" dirty="0">
                <a:solidFill>
                  <a:schemeClr val="bg1"/>
                </a:solidFill>
              </a:rPr>
              <a:t> </a:t>
            </a:r>
            <a:r>
              <a:rPr lang="nl-NL" sz="4000" dirty="0" err="1">
                <a:solidFill>
                  <a:schemeClr val="bg1"/>
                </a:solidFill>
              </a:rPr>
              <a:t>that</a:t>
            </a:r>
            <a:r>
              <a:rPr lang="nl-NL" sz="4000" dirty="0">
                <a:solidFill>
                  <a:schemeClr val="bg1"/>
                </a:solidFill>
              </a:rPr>
              <a:t> </a:t>
            </a:r>
            <a:r>
              <a:rPr lang="nl-NL" sz="4000" dirty="0" err="1">
                <a:solidFill>
                  <a:schemeClr val="bg1"/>
                </a:solidFill>
              </a:rPr>
              <a:t>work</a:t>
            </a:r>
            <a:r>
              <a:rPr lang="nl-NL" sz="4000" dirty="0">
                <a:solidFill>
                  <a:schemeClr val="bg1"/>
                </a:solidFill>
              </a:rPr>
              <a:t> </a:t>
            </a:r>
            <a:r>
              <a:rPr lang="nl-NL" sz="4000" dirty="0" err="1">
                <a:solidFill>
                  <a:schemeClr val="bg1"/>
                </a:solidFill>
              </a:rPr>
              <a:t>within</a:t>
            </a:r>
            <a:r>
              <a:rPr lang="nl-NL" sz="4000" dirty="0">
                <a:solidFill>
                  <a:schemeClr val="bg1"/>
                </a:solidFill>
              </a:rPr>
              <a:t> a </a:t>
            </a:r>
            <a:r>
              <a:rPr lang="nl-NL" sz="4000" dirty="0" err="1">
                <a:solidFill>
                  <a:schemeClr val="bg1"/>
                </a:solidFill>
              </a:rPr>
              <a:t>specific</a:t>
            </a:r>
            <a:r>
              <a:rPr lang="nl-NL" sz="4000" dirty="0">
                <a:solidFill>
                  <a:schemeClr val="bg1"/>
                </a:solidFill>
              </a:rPr>
              <a:t> context;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1"/>
                </a:solidFill>
              </a:rPr>
              <a:t>No </a:t>
            </a:r>
            <a:r>
              <a:rPr lang="nl-NL" sz="4000" dirty="0" err="1">
                <a:solidFill>
                  <a:schemeClr val="bg1"/>
                </a:solidFill>
              </a:rPr>
              <a:t>need</a:t>
            </a:r>
            <a:r>
              <a:rPr lang="nl-NL" sz="4000" dirty="0">
                <a:solidFill>
                  <a:schemeClr val="bg1"/>
                </a:solidFill>
              </a:rPr>
              <a:t> </a:t>
            </a:r>
            <a:r>
              <a:rPr lang="nl-NL" sz="4000" dirty="0" err="1">
                <a:solidFill>
                  <a:schemeClr val="bg1"/>
                </a:solidFill>
              </a:rPr>
              <a:t>to</a:t>
            </a:r>
            <a:r>
              <a:rPr lang="nl-NL" sz="4000" dirty="0">
                <a:solidFill>
                  <a:schemeClr val="bg1"/>
                </a:solidFill>
              </a:rPr>
              <a:t> talk </a:t>
            </a:r>
            <a:r>
              <a:rPr lang="nl-NL" sz="4000" dirty="0" err="1">
                <a:solidFill>
                  <a:schemeClr val="bg1"/>
                </a:solidFill>
              </a:rPr>
              <a:t>about</a:t>
            </a:r>
            <a:r>
              <a:rPr lang="nl-NL" sz="4000" dirty="0">
                <a:solidFill>
                  <a:schemeClr val="bg1"/>
                </a:solidFill>
              </a:rPr>
              <a:t> context;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1"/>
                </a:solidFill>
              </a:rPr>
              <a:t>Data </a:t>
            </a:r>
            <a:r>
              <a:rPr lang="nl-NL" sz="4000" dirty="0" err="1">
                <a:solidFill>
                  <a:schemeClr val="bg1"/>
                </a:solidFill>
              </a:rPr>
              <a:t>remains</a:t>
            </a:r>
            <a:r>
              <a:rPr lang="nl-NL" sz="4000" dirty="0">
                <a:solidFill>
                  <a:schemeClr val="bg1"/>
                </a:solidFill>
              </a:rPr>
              <a:t> in </a:t>
            </a:r>
            <a:r>
              <a:rPr lang="nl-NL" sz="4000" dirty="0" err="1">
                <a:solidFill>
                  <a:schemeClr val="bg1"/>
                </a:solidFill>
              </a:rPr>
              <a:t>its</a:t>
            </a:r>
            <a:r>
              <a:rPr lang="nl-NL" sz="4000" dirty="0">
                <a:solidFill>
                  <a:schemeClr val="bg1"/>
                </a:solidFill>
              </a:rPr>
              <a:t> silo;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1"/>
                </a:solidFill>
              </a:rPr>
              <a:t>Understanding data </a:t>
            </a:r>
            <a:r>
              <a:rPr lang="nl-NL" sz="4000" dirty="0" err="1">
                <a:solidFill>
                  <a:schemeClr val="bg1"/>
                </a:solidFill>
              </a:rPr>
              <a:t>remains</a:t>
            </a:r>
            <a:r>
              <a:rPr lang="nl-NL" sz="4000" dirty="0">
                <a:solidFill>
                  <a:schemeClr val="bg1"/>
                </a:solidFill>
              </a:rPr>
              <a:t> in </a:t>
            </a:r>
            <a:r>
              <a:rPr lang="nl-NL" sz="4000" dirty="0" err="1">
                <a:solidFill>
                  <a:schemeClr val="bg1"/>
                </a:solidFill>
              </a:rPr>
              <a:t>the</a:t>
            </a:r>
            <a:r>
              <a:rPr lang="nl-NL" sz="4000" dirty="0">
                <a:solidFill>
                  <a:schemeClr val="bg1"/>
                </a:solidFill>
              </a:rPr>
              <a:t> hands of big </a:t>
            </a:r>
            <a:r>
              <a:rPr lang="nl-NL" sz="4000" dirty="0" err="1">
                <a:solidFill>
                  <a:schemeClr val="bg1"/>
                </a:solidFill>
              </a:rPr>
              <a:t>corporations</a:t>
            </a:r>
            <a:r>
              <a:rPr lang="nl-NL" sz="4000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4000" dirty="0">
                <a:solidFill>
                  <a:schemeClr val="bg1"/>
                </a:solidFill>
              </a:rPr>
              <a:t>Lots of </a:t>
            </a:r>
            <a:r>
              <a:rPr lang="nl-NL" sz="4000" dirty="0" err="1">
                <a:solidFill>
                  <a:schemeClr val="bg1"/>
                </a:solidFill>
              </a:rPr>
              <a:t>work</a:t>
            </a:r>
            <a:r>
              <a:rPr lang="nl-NL" sz="4000" dirty="0">
                <a:solidFill>
                  <a:schemeClr val="bg1"/>
                </a:solidFill>
              </a:rPr>
              <a:t> </a:t>
            </a:r>
            <a:r>
              <a:rPr lang="nl-NL" sz="4000" dirty="0" err="1">
                <a:solidFill>
                  <a:schemeClr val="bg1"/>
                </a:solidFill>
              </a:rPr>
              <a:t>for</a:t>
            </a:r>
            <a:r>
              <a:rPr lang="nl-NL" sz="4000" dirty="0">
                <a:solidFill>
                  <a:schemeClr val="bg1"/>
                </a:solidFill>
              </a:rPr>
              <a:t> </a:t>
            </a:r>
            <a:r>
              <a:rPr lang="nl-NL" sz="4000" dirty="0" err="1">
                <a:solidFill>
                  <a:schemeClr val="bg1"/>
                </a:solidFill>
              </a:rPr>
              <a:t>the</a:t>
            </a:r>
            <a:r>
              <a:rPr lang="nl-NL" sz="4000" dirty="0">
                <a:solidFill>
                  <a:schemeClr val="bg1"/>
                </a:solidFill>
              </a:rPr>
              <a:t> IT </a:t>
            </a:r>
            <a:r>
              <a:rPr lang="nl-NL" sz="4000" dirty="0" err="1">
                <a:solidFill>
                  <a:schemeClr val="bg1"/>
                </a:solidFill>
              </a:rPr>
              <a:t>department</a:t>
            </a:r>
            <a:r>
              <a:rPr lang="nl-NL" sz="4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6173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7C61033-97A5-1D40-BEC7-924608A2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72E06B-F13C-F84E-807E-416D223A4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33638"/>
          </a:xfrm>
        </p:spPr>
        <p:txBody>
          <a:bodyPr>
            <a:normAutofit/>
          </a:bodyPr>
          <a:lstStyle/>
          <a:p>
            <a:r>
              <a:rPr lang="en" sz="5400" b="1" dirty="0">
                <a:solidFill>
                  <a:srgbClr val="FFFFFF"/>
                </a:solidFill>
              </a:rPr>
              <a:t>Most data on the web is</a:t>
            </a:r>
            <a:br>
              <a:rPr lang="en" sz="5400" b="1" dirty="0">
                <a:solidFill>
                  <a:srgbClr val="FFFFFF"/>
                </a:solidFill>
              </a:rPr>
            </a:br>
            <a:br>
              <a:rPr lang="en" sz="5400" b="1" dirty="0">
                <a:solidFill>
                  <a:srgbClr val="FFFFFF"/>
                </a:solidFill>
              </a:rPr>
            </a:br>
            <a:r>
              <a:rPr lang="en" sz="5400" b="1" dirty="0">
                <a:solidFill>
                  <a:srgbClr val="FF0000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not</a:t>
            </a:r>
            <a:r>
              <a:rPr lang="en" sz="5400" b="1" dirty="0">
                <a:solidFill>
                  <a:srgbClr val="FFFFFF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Linked Data</a:t>
            </a:r>
            <a:endParaRPr lang="nl-NL" sz="5400" b="1" dirty="0">
              <a:solidFill>
                <a:srgbClr val="FFFFFF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869EA5-6CA6-194D-BFE8-530452800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" sz="4000" i="1" dirty="0">
                <a:solidFill>
                  <a:srgbClr val="FFFFFF"/>
                </a:solidFill>
                <a:cs typeface="Devanagari Sangam MN" panose="02000000000000000000" pitchFamily="2" charset="0"/>
              </a:rPr>
              <a:t>Relatively speaking, the LD-berg is melting</a:t>
            </a:r>
            <a:endParaRPr lang="nl-NL" sz="4000" i="1" dirty="0">
              <a:solidFill>
                <a:srgbClr val="FFFFFF"/>
              </a:solidFill>
              <a:cs typeface="Devanagari Sangam MN" panose="02000000000000000000" pitchFamily="2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B4E9C5C-869E-0F44-99F4-ABE3310C643C}"/>
              </a:ext>
            </a:extLst>
          </p:cNvPr>
          <p:cNvSpPr txBox="1"/>
          <p:nvPr/>
        </p:nvSpPr>
        <p:spPr>
          <a:xfrm>
            <a:off x="121794" y="0"/>
            <a:ext cx="9605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0" dirty="0">
                <a:solidFill>
                  <a:schemeClr val="bg1"/>
                </a:solidFill>
                <a:latin typeface="Chalkduster" panose="03050602040202020205" pitchFamily="66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70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7C61033-97A5-1D40-BEC7-924608A2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72E06B-F13C-F84E-807E-416D223A4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33638"/>
          </a:xfrm>
        </p:spPr>
        <p:txBody>
          <a:bodyPr>
            <a:normAutofit/>
          </a:bodyPr>
          <a:lstStyle/>
          <a:p>
            <a:r>
              <a:rPr lang="en" sz="5400" b="1" dirty="0">
                <a:solidFill>
                  <a:srgbClr val="FFFFFF"/>
                </a:solidFill>
              </a:rPr>
              <a:t>Most web API’s are</a:t>
            </a:r>
            <a:br>
              <a:rPr lang="en" sz="5400" b="1" dirty="0">
                <a:solidFill>
                  <a:srgbClr val="FFFFFF"/>
                </a:solidFill>
              </a:rPr>
            </a:br>
            <a:br>
              <a:rPr lang="en" sz="5400" b="1" dirty="0">
                <a:solidFill>
                  <a:srgbClr val="FFFFFF"/>
                </a:solidFill>
              </a:rPr>
            </a:br>
            <a:r>
              <a:rPr lang="en" sz="5400" b="1" dirty="0">
                <a:solidFill>
                  <a:srgbClr val="FF0000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not</a:t>
            </a:r>
            <a:r>
              <a:rPr lang="en" sz="5400" b="1" dirty="0">
                <a:solidFill>
                  <a:srgbClr val="FFFFFF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RESTful</a:t>
            </a:r>
            <a:endParaRPr lang="nl-NL" sz="5400" b="1" dirty="0">
              <a:solidFill>
                <a:srgbClr val="FFFFFF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869EA5-6CA6-194D-BFE8-530452800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3011" y="4159404"/>
            <a:ext cx="7805978" cy="1098395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" sz="4000" dirty="0">
                <a:solidFill>
                  <a:srgbClr val="FFFFFF"/>
                </a:solidFill>
                <a:cs typeface="Devanagari Sangam MN" panose="02000000000000000000" pitchFamily="2" charset="0"/>
              </a:rPr>
              <a:t>(current API’s are like SOAP webservices</a:t>
            </a:r>
          </a:p>
          <a:p>
            <a:pPr algn="r"/>
            <a:r>
              <a:rPr lang="en" sz="4000" dirty="0">
                <a:solidFill>
                  <a:srgbClr val="FFFFFF"/>
                </a:solidFill>
                <a:cs typeface="Devanagari Sangam MN" panose="02000000000000000000" pitchFamily="2" charset="0"/>
              </a:rPr>
              <a:t>- with JSON)</a:t>
            </a:r>
            <a:endParaRPr lang="nl-NL" sz="4000" dirty="0">
              <a:solidFill>
                <a:srgbClr val="FFFFFF"/>
              </a:solidFill>
              <a:cs typeface="Devanagari Sangam MN" panose="02000000000000000000" pitchFamily="2" charset="0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830415F-1648-B244-B8C0-0B5FC3D563EC}"/>
              </a:ext>
            </a:extLst>
          </p:cNvPr>
          <p:cNvSpPr txBox="1"/>
          <p:nvPr/>
        </p:nvSpPr>
        <p:spPr>
          <a:xfrm>
            <a:off x="121794" y="0"/>
            <a:ext cx="9060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0" dirty="0">
                <a:solidFill>
                  <a:schemeClr val="bg1"/>
                </a:solidFill>
                <a:latin typeface="Chalkduster" panose="03050602040202020205" pitchFamily="66" charset="77"/>
              </a:rPr>
              <a:t>2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E81FEBFD-A596-3D46-8B79-8C20C8E7336C}"/>
              </a:ext>
            </a:extLst>
          </p:cNvPr>
          <p:cNvGrpSpPr/>
          <p:nvPr/>
        </p:nvGrpSpPr>
        <p:grpSpPr>
          <a:xfrm>
            <a:off x="0" y="1311530"/>
            <a:ext cx="12192000" cy="5477112"/>
            <a:chOff x="0" y="1311530"/>
            <a:chExt cx="12192000" cy="5477112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6F5B5C1B-7B0B-0E4F-A026-FCE83D055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108449"/>
              <a:ext cx="1739900" cy="22987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Toelichting met afgeronde rechthoek 6">
              <a:extLst>
                <a:ext uri="{FF2B5EF4-FFF2-40B4-BE49-F238E27FC236}">
                  <a16:creationId xmlns:a16="http://schemas.microsoft.com/office/drawing/2014/main" id="{6E77CC18-E8E7-A444-B787-ADBFE3EE7DD3}"/>
                </a:ext>
              </a:extLst>
            </p:cNvPr>
            <p:cNvSpPr/>
            <p:nvPr/>
          </p:nvSpPr>
          <p:spPr>
            <a:xfrm>
              <a:off x="60632" y="1311530"/>
              <a:ext cx="3358536" cy="2413531"/>
            </a:xfrm>
            <a:prstGeom prst="wedgeRoundRectCallout">
              <a:avLst>
                <a:gd name="adj1" fmla="val -28396"/>
                <a:gd name="adj2" fmla="val 74354"/>
                <a:gd name="adj3" fmla="val 16667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" i="1" dirty="0"/>
                <a:t>I am getting frustrated by the number of people calling any HTTP-based interface a REST API. Today’s example is the </a:t>
              </a:r>
              <a:r>
                <a:rPr lang="en" i="1" dirty="0" err="1"/>
                <a:t>SocialSite</a:t>
              </a:r>
              <a:r>
                <a:rPr lang="en" i="1" dirty="0"/>
                <a:t> REST API. That is RPC. It screams RPC. There is so much coupling on display that it should be given an X rating*.</a:t>
              </a:r>
            </a:p>
          </p:txBody>
        </p:sp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25B826A0-0572-894E-AC63-9B6AE9F34799}"/>
                </a:ext>
              </a:extLst>
            </p:cNvPr>
            <p:cNvSpPr txBox="1"/>
            <p:nvPr/>
          </p:nvSpPr>
          <p:spPr>
            <a:xfrm>
              <a:off x="212334" y="6375939"/>
              <a:ext cx="1315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>
                  <a:solidFill>
                    <a:schemeClr val="bg1"/>
                  </a:solidFill>
                </a:rPr>
                <a:t>Roy </a:t>
              </a:r>
              <a:r>
                <a:rPr lang="nl-NL" dirty="0" err="1">
                  <a:solidFill>
                    <a:schemeClr val="bg1"/>
                  </a:solidFill>
                </a:rPr>
                <a:t>Fielding</a:t>
              </a:r>
              <a:endParaRPr lang="nl-NL" dirty="0">
                <a:solidFill>
                  <a:schemeClr val="bg1"/>
                </a:solidFill>
              </a:endParaRPr>
            </a:p>
          </p:txBody>
        </p:sp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26256F71-26F9-5446-9C3E-D3E6B11386F4}"/>
                </a:ext>
              </a:extLst>
            </p:cNvPr>
            <p:cNvSpPr txBox="1"/>
            <p:nvPr/>
          </p:nvSpPr>
          <p:spPr>
            <a:xfrm>
              <a:off x="6611241" y="6480865"/>
              <a:ext cx="55807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>
                  <a:solidFill>
                    <a:schemeClr val="bg1"/>
                  </a:solidFill>
                </a:rPr>
                <a:t>* http://</a:t>
              </a:r>
              <a:r>
                <a:rPr lang="nl-NL" sz="1400" dirty="0" err="1">
                  <a:solidFill>
                    <a:schemeClr val="bg1"/>
                  </a:solidFill>
                </a:rPr>
                <a:t>roy.gbiv.com</a:t>
              </a:r>
              <a:r>
                <a:rPr lang="nl-NL" sz="1400" dirty="0">
                  <a:solidFill>
                    <a:schemeClr val="bg1"/>
                  </a:solidFill>
                </a:rPr>
                <a:t>/</a:t>
              </a:r>
              <a:r>
                <a:rPr lang="nl-NL" sz="1400" dirty="0" err="1">
                  <a:solidFill>
                    <a:schemeClr val="bg1"/>
                  </a:solidFill>
                </a:rPr>
                <a:t>untangled</a:t>
              </a:r>
              <a:r>
                <a:rPr lang="nl-NL" sz="1400" dirty="0">
                  <a:solidFill>
                    <a:schemeClr val="bg1"/>
                  </a:solidFill>
                </a:rPr>
                <a:t>/2008/rest-apis-must-</a:t>
              </a:r>
              <a:r>
                <a:rPr lang="nl-NL" sz="1400" dirty="0" err="1">
                  <a:solidFill>
                    <a:schemeClr val="bg1"/>
                  </a:solidFill>
                </a:rPr>
                <a:t>be</a:t>
              </a:r>
              <a:r>
                <a:rPr lang="nl-NL" sz="1400" dirty="0">
                  <a:solidFill>
                    <a:schemeClr val="bg1"/>
                  </a:solidFill>
                </a:rPr>
                <a:t>-hypertext-</a:t>
              </a:r>
              <a:r>
                <a:rPr lang="nl-NL" sz="1400" dirty="0" err="1">
                  <a:solidFill>
                    <a:schemeClr val="bg1"/>
                  </a:solidFill>
                </a:rPr>
                <a:t>driven</a:t>
              </a:r>
              <a:endParaRPr lang="nl-NL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50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0CFE462-104F-0D45-97BE-87DCC45D0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D648EDA-82E4-7642-9076-D8161EBA5DCE}"/>
              </a:ext>
            </a:extLst>
          </p:cNvPr>
          <p:cNvSpPr txBox="1"/>
          <p:nvPr/>
        </p:nvSpPr>
        <p:spPr>
          <a:xfrm>
            <a:off x="5219700" y="1841500"/>
            <a:ext cx="2806700" cy="707886"/>
          </a:xfrm>
          <a:prstGeom prst="rect">
            <a:avLst/>
          </a:prstGeom>
          <a:noFill/>
        </p:spPr>
        <p:txBody>
          <a:bodyPr wrap="square" rtlCol="0">
            <a:prstTxWarp prst="textDoubleWave1">
              <a:avLst/>
            </a:prstTxWarp>
            <a:spAutoFit/>
          </a:bodyPr>
          <a:lstStyle/>
          <a:p>
            <a:r>
              <a:rPr lang="nl-NL" sz="4000" dirty="0">
                <a:latin typeface="Chalkduster" panose="03050602040202020205" pitchFamily="66" charset="77"/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70925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DE14E64-6A58-3345-AB5C-0E9007997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00" b="37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al 4">
            <a:extLst>
              <a:ext uri="{FF2B5EF4-FFF2-40B4-BE49-F238E27FC236}">
                <a16:creationId xmlns:a16="http://schemas.microsoft.com/office/drawing/2014/main" id="{8CA9B1DD-A898-064A-BF9F-A5F8B072338B}"/>
              </a:ext>
            </a:extLst>
          </p:cNvPr>
          <p:cNvSpPr/>
          <p:nvPr/>
        </p:nvSpPr>
        <p:spPr>
          <a:xfrm>
            <a:off x="5410200" y="228600"/>
            <a:ext cx="1484086" cy="1426029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effectLst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B2E21E7-22F5-6F4D-8A02-9489F8A34470}"/>
              </a:ext>
            </a:extLst>
          </p:cNvPr>
          <p:cNvSpPr txBox="1"/>
          <p:nvPr/>
        </p:nvSpPr>
        <p:spPr>
          <a:xfrm>
            <a:off x="3249658" y="1816100"/>
            <a:ext cx="1446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>
                <a:solidFill>
                  <a:srgbClr val="C0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Chalkduster" panose="03050602040202020205" pitchFamily="66" charset="77"/>
              </a:rPr>
              <a:t>Data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4B594926-540C-744F-9448-A560EDBBAFAC}"/>
              </a:ext>
            </a:extLst>
          </p:cNvPr>
          <p:cNvCxnSpPr/>
          <p:nvPr/>
        </p:nvCxnSpPr>
        <p:spPr>
          <a:xfrm flipV="1">
            <a:off x="4310743" y="1219200"/>
            <a:ext cx="1099457" cy="596900"/>
          </a:xfrm>
          <a:prstGeom prst="straightConnector1">
            <a:avLst/>
          </a:prstGeom>
          <a:noFill/>
          <a:ln w="57150">
            <a:solidFill>
              <a:srgbClr val="C0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Ovaal 9">
            <a:extLst>
              <a:ext uri="{FF2B5EF4-FFF2-40B4-BE49-F238E27FC236}">
                <a16:creationId xmlns:a16="http://schemas.microsoft.com/office/drawing/2014/main" id="{273039B8-A589-914F-A18E-7FD88858CD75}"/>
              </a:ext>
            </a:extLst>
          </p:cNvPr>
          <p:cNvSpPr/>
          <p:nvPr/>
        </p:nvSpPr>
        <p:spPr>
          <a:xfrm rot="1442647">
            <a:off x="7067833" y="733394"/>
            <a:ext cx="3552618" cy="4552280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>
              <a:effectLst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AFE41FB2-FE0B-0047-8088-2A0DBF8965B7}"/>
              </a:ext>
            </a:extLst>
          </p:cNvPr>
          <p:cNvSpPr txBox="1"/>
          <p:nvPr/>
        </p:nvSpPr>
        <p:spPr>
          <a:xfrm>
            <a:off x="1584106" y="5332632"/>
            <a:ext cx="6223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>
                <a:solidFill>
                  <a:srgbClr val="C0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Chalkduster" panose="03050602040202020205" pitchFamily="66" charset="77"/>
              </a:rPr>
              <a:t>Context information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4B1A438-E7DB-C048-A00E-B04CCEE82136}"/>
              </a:ext>
            </a:extLst>
          </p:cNvPr>
          <p:cNvCxnSpPr/>
          <p:nvPr/>
        </p:nvCxnSpPr>
        <p:spPr>
          <a:xfrm flipV="1">
            <a:off x="6096000" y="4735732"/>
            <a:ext cx="1099457" cy="596900"/>
          </a:xfrm>
          <a:prstGeom prst="straightConnector1">
            <a:avLst/>
          </a:prstGeom>
          <a:noFill/>
          <a:ln w="57150">
            <a:solidFill>
              <a:srgbClr val="C0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693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DE14E64-6A58-3345-AB5C-0E9007997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00" b="37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ing 12">
            <a:extLst>
              <a:ext uri="{FF2B5EF4-FFF2-40B4-BE49-F238E27FC236}">
                <a16:creationId xmlns:a16="http://schemas.microsoft.com/office/drawing/2014/main" id="{408499D5-B8E6-394C-A072-75E706D012EF}"/>
              </a:ext>
            </a:extLst>
          </p:cNvPr>
          <p:cNvSpPr>
            <a:spLocks noChangeAspect="1"/>
          </p:cNvSpPr>
          <p:nvPr/>
        </p:nvSpPr>
        <p:spPr>
          <a:xfrm>
            <a:off x="4719757" y="-474158"/>
            <a:ext cx="2868598" cy="2831544"/>
          </a:xfrm>
          <a:prstGeom prst="don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9F26A09-316D-7F48-A48E-AFD206BA939D}"/>
              </a:ext>
            </a:extLst>
          </p:cNvPr>
          <p:cNvSpPr/>
          <p:nvPr/>
        </p:nvSpPr>
        <p:spPr>
          <a:xfrm>
            <a:off x="7103434" y="0"/>
            <a:ext cx="508856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D50EC22A-4E3A-1444-B0C0-114E2CAEB6AF}"/>
              </a:ext>
            </a:extLst>
          </p:cNvPr>
          <p:cNvSpPr/>
          <p:nvPr/>
        </p:nvSpPr>
        <p:spPr>
          <a:xfrm>
            <a:off x="1" y="-1"/>
            <a:ext cx="5088566" cy="68706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F046AFA4-FEF2-F148-835F-78CCE511200D}"/>
              </a:ext>
            </a:extLst>
          </p:cNvPr>
          <p:cNvSpPr/>
          <p:nvPr/>
        </p:nvSpPr>
        <p:spPr>
          <a:xfrm>
            <a:off x="2939144" y="1785256"/>
            <a:ext cx="5088566" cy="50854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621C31E9-26D8-D84C-82D6-32E507903554}"/>
              </a:ext>
            </a:extLst>
          </p:cNvPr>
          <p:cNvCxnSpPr/>
          <p:nvPr/>
        </p:nvCxnSpPr>
        <p:spPr>
          <a:xfrm flipV="1">
            <a:off x="4310743" y="1219200"/>
            <a:ext cx="1099457" cy="596900"/>
          </a:xfrm>
          <a:prstGeom prst="straightConnector1">
            <a:avLst/>
          </a:prstGeom>
          <a:noFill/>
          <a:ln w="57150">
            <a:solidFill>
              <a:srgbClr val="C00000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C03456B5-2F82-D14D-B590-161D6085670F}"/>
              </a:ext>
            </a:extLst>
          </p:cNvPr>
          <p:cNvSpPr txBox="1"/>
          <p:nvPr/>
        </p:nvSpPr>
        <p:spPr>
          <a:xfrm>
            <a:off x="3249658" y="1816100"/>
            <a:ext cx="1446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>
                <a:solidFill>
                  <a:srgbClr val="C00000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Chalkduster" panose="03050602040202020205" pitchFamily="66" charset="77"/>
              </a:rPr>
              <a:t>Data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04AAF1B5-340C-5540-9246-388A68AFE5C4}"/>
              </a:ext>
            </a:extLst>
          </p:cNvPr>
          <p:cNvGrpSpPr/>
          <p:nvPr/>
        </p:nvGrpSpPr>
        <p:grpSpPr>
          <a:xfrm>
            <a:off x="94342" y="3899807"/>
            <a:ext cx="10512902" cy="2791593"/>
            <a:chOff x="94342" y="3899807"/>
            <a:chExt cx="10512902" cy="2791593"/>
          </a:xfrm>
        </p:grpSpPr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93C7C4A2-72A4-9949-8E27-95A5368E78E4}"/>
                </a:ext>
              </a:extLst>
            </p:cNvPr>
            <p:cNvSpPr txBox="1"/>
            <p:nvPr/>
          </p:nvSpPr>
          <p:spPr>
            <a:xfrm>
              <a:off x="3273441" y="3899807"/>
              <a:ext cx="73338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nl-NL"/>
              </a:defPPr>
              <a:lvl1pPr>
                <a:defRPr sz="4000">
                  <a:solidFill>
                    <a:srgbClr val="C00000"/>
                  </a:solidFill>
                  <a:effectLst>
                    <a:outerShdw blurRad="50800" dist="38100" dir="2700000" algn="tl" rotWithShape="0">
                      <a:schemeClr val="bg1">
                        <a:alpha val="40000"/>
                      </a:schemeClr>
                    </a:outerShdw>
                  </a:effectLst>
                  <a:latin typeface="Chalkduster" panose="03050602040202020205" pitchFamily="66" charset="77"/>
                </a:defRPr>
              </a:lvl1pPr>
            </a:lstStyle>
            <a:p>
              <a:r>
                <a:rPr lang="nl-NL" dirty="0" err="1">
                  <a:solidFill>
                    <a:schemeClr val="bg1"/>
                  </a:solidFill>
                  <a:latin typeface="+mn-lt"/>
                </a:rPr>
                <a:t>Would</a:t>
              </a:r>
              <a:r>
                <a:rPr lang="nl-NL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nl-NL" dirty="0" err="1">
                  <a:solidFill>
                    <a:schemeClr val="bg1"/>
                  </a:solidFill>
                  <a:latin typeface="+mn-lt"/>
                </a:rPr>
                <a:t>you</a:t>
              </a:r>
              <a:r>
                <a:rPr lang="nl-NL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nl-NL" dirty="0" err="1">
                  <a:solidFill>
                    <a:schemeClr val="bg1"/>
                  </a:solidFill>
                  <a:latin typeface="+mn-lt"/>
                </a:rPr>
                <a:t>use</a:t>
              </a:r>
              <a:r>
                <a:rPr lang="nl-NL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nl-NL" dirty="0" err="1">
                  <a:solidFill>
                    <a:schemeClr val="bg1"/>
                  </a:solidFill>
                  <a:latin typeface="+mn-lt"/>
                </a:rPr>
                <a:t>it</a:t>
              </a:r>
              <a:r>
                <a:rPr lang="nl-NL" dirty="0">
                  <a:solidFill>
                    <a:schemeClr val="bg1"/>
                  </a:solidFill>
                  <a:latin typeface="+mn-lt"/>
                </a:rPr>
                <a:t> without context?</a:t>
              </a:r>
            </a:p>
          </p:txBody>
        </p:sp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CBB4670C-ED70-1A41-A9C0-A7915471246F}"/>
                </a:ext>
              </a:extLst>
            </p:cNvPr>
            <p:cNvSpPr/>
            <p:nvPr/>
          </p:nvSpPr>
          <p:spPr>
            <a:xfrm>
              <a:off x="94342" y="5521849"/>
              <a:ext cx="482732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{</a:t>
              </a:r>
            </a:p>
            <a:p>
              <a:r>
                <a:rPr lang="it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"@context": "https://taxoffice.com/def#",</a:t>
              </a:r>
            </a:p>
            <a:p>
              <a:r>
                <a:rPr lang="it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"@type": "Person",</a:t>
              </a:r>
            </a:p>
            <a:p>
              <a:r>
                <a:rPr lang="it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  "income": 25000</a:t>
              </a:r>
            </a:p>
            <a:p>
              <a:r>
                <a:rPr lang="it" sz="1400" dirty="0">
                  <a:solidFill>
                    <a:schemeClr val="bg1"/>
                  </a:solidFill>
                  <a:latin typeface="Lucida Console" panose="020B0609040504020204" pitchFamily="49" charset="0"/>
                </a:rPr>
                <a:t>}</a:t>
              </a:r>
            </a:p>
          </p:txBody>
        </p:sp>
        <p:cxnSp>
          <p:nvCxnSpPr>
            <p:cNvPr id="22" name="Rechte verbindingslijn 21">
              <a:extLst>
                <a:ext uri="{FF2B5EF4-FFF2-40B4-BE49-F238E27FC236}">
                  <a16:creationId xmlns:a16="http://schemas.microsoft.com/office/drawing/2014/main" id="{9E0F36D2-93D1-BC40-9433-3BC0D819ECA7}"/>
                </a:ext>
              </a:extLst>
            </p:cNvPr>
            <p:cNvCxnSpPr>
              <a:cxnSpLocks/>
            </p:cNvCxnSpPr>
            <p:nvPr/>
          </p:nvCxnSpPr>
          <p:spPr>
            <a:xfrm>
              <a:off x="410684" y="5899221"/>
              <a:ext cx="428501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307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7C61033-97A5-1D40-BEC7-924608A2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72E06B-F13C-F84E-807E-416D223A4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33638"/>
          </a:xfrm>
        </p:spPr>
        <p:txBody>
          <a:bodyPr>
            <a:normAutofit/>
          </a:bodyPr>
          <a:lstStyle/>
          <a:p>
            <a:r>
              <a:rPr lang="en" sz="5400" b="1" dirty="0">
                <a:solidFill>
                  <a:srgbClr val="FFFFFF"/>
                </a:solidFill>
              </a:rPr>
              <a:t>Most data on the web is</a:t>
            </a:r>
            <a:br>
              <a:rPr lang="en" sz="5400" b="1" dirty="0">
                <a:solidFill>
                  <a:srgbClr val="FFFFFF"/>
                </a:solidFill>
              </a:rPr>
            </a:br>
            <a:br>
              <a:rPr lang="en" sz="5400" b="1" dirty="0">
                <a:solidFill>
                  <a:srgbClr val="FFFFFF"/>
                </a:solidFill>
              </a:rPr>
            </a:br>
            <a:r>
              <a:rPr lang="en" sz="5400" b="1" dirty="0">
                <a:solidFill>
                  <a:srgbClr val="FF0000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fake</a:t>
            </a:r>
            <a:r>
              <a:rPr lang="en" sz="5400" b="1" dirty="0">
                <a:solidFill>
                  <a:srgbClr val="FFFFFF"/>
                </a:solidFill>
                <a:latin typeface="Gill Sans MT" panose="020B0502020104020203" pitchFamily="34" charset="77"/>
                <a:cs typeface="Gill Sans" panose="020B0502020104020203" pitchFamily="34" charset="-79"/>
              </a:rPr>
              <a:t> data</a:t>
            </a:r>
            <a:endParaRPr lang="nl-NL" sz="5400" b="1" dirty="0">
              <a:solidFill>
                <a:srgbClr val="FFFFFF"/>
              </a:solidFill>
              <a:latin typeface="Gill Sans MT" panose="020B0502020104020203" pitchFamily="34" charset="77"/>
              <a:cs typeface="Gill Sans" panose="020B0502020104020203" pitchFamily="34" charset="-79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869EA5-6CA6-194D-BFE8-530452800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" sz="4000" dirty="0">
                <a:solidFill>
                  <a:srgbClr val="FFFFFF"/>
                </a:solidFill>
                <a:cs typeface="Devanagari Sangam MN" panose="02000000000000000000" pitchFamily="2" charset="0"/>
              </a:rPr>
              <a:t>Fake data = data without context</a:t>
            </a:r>
            <a:endParaRPr lang="nl-NL" sz="4000" dirty="0">
              <a:solidFill>
                <a:srgbClr val="FFFFFF"/>
              </a:solidFill>
              <a:cs typeface="Devanagari Sangam MN" panose="02000000000000000000" pitchFamily="2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872651B-5063-2748-850C-2FDFCFFA8ADC}"/>
              </a:ext>
            </a:extLst>
          </p:cNvPr>
          <p:cNvSpPr txBox="1"/>
          <p:nvPr/>
        </p:nvSpPr>
        <p:spPr>
          <a:xfrm>
            <a:off x="121794" y="0"/>
            <a:ext cx="10663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0" dirty="0">
                <a:solidFill>
                  <a:schemeClr val="bg1"/>
                </a:solidFill>
                <a:latin typeface="Chalkduster" panose="03050602040202020205" pitchFamily="66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5341310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3A359CAFC1C346B44E40D8E386BD70" ma:contentTypeVersion="4" ma:contentTypeDescription="Een nieuw document maken." ma:contentTypeScope="" ma:versionID="d3061ccbd28956b8489ae70f4c2f2f1d">
  <xsd:schema xmlns:xsd="http://www.w3.org/2001/XMLSchema" xmlns:xs="http://www.w3.org/2001/XMLSchema" xmlns:p="http://schemas.microsoft.com/office/2006/metadata/properties" xmlns:ns2="5d8c0b16-0928-4af3-9c4e-da110c2519ef" targetNamespace="http://schemas.microsoft.com/office/2006/metadata/properties" ma:root="true" ma:fieldsID="cacecf9d6dfd42f180fcd5fae001b947" ns2:_="">
    <xsd:import namespace="5d8c0b16-0928-4af3-9c4e-da110c2519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c0b16-0928-4af3-9c4e-da110c2519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59D338-0C1D-4CBC-9769-9CDB815416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8c0b16-0928-4af3-9c4e-da110c2519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249634-5A1C-4629-948B-45B62B53D5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C49E46-2107-481F-A9FD-A3C9FF1D8C08}">
  <ds:schemaRefs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d8c0b16-0928-4af3-9c4e-da110c2519e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1810</Words>
  <Application>Microsoft Macintosh PowerPoint</Application>
  <PresentationFormat>Breedbeeld</PresentationFormat>
  <Paragraphs>356</Paragraphs>
  <Slides>39</Slides>
  <Notes>2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50" baseType="lpstr">
      <vt:lpstr>Gill Sans MT</vt:lpstr>
      <vt:lpstr>Calibri</vt:lpstr>
      <vt:lpstr>Arial</vt:lpstr>
      <vt:lpstr>Bradley Hand</vt:lpstr>
      <vt:lpstr>Calibri Light</vt:lpstr>
      <vt:lpstr>STXingkai</vt:lpstr>
      <vt:lpstr>Bradley Hand ITC</vt:lpstr>
      <vt:lpstr>Chalkduster</vt:lpstr>
      <vt:lpstr>Times New Roman</vt:lpstr>
      <vt:lpstr>Lucida Console</vt:lpstr>
      <vt:lpstr>Kantoorthema</vt:lpstr>
      <vt:lpstr>Data on the web </vt:lpstr>
      <vt:lpstr>Data on the web </vt:lpstr>
      <vt:lpstr>Most data on the web is  not Linked Data</vt:lpstr>
      <vt:lpstr>Most data on the web is  not Linked Data</vt:lpstr>
      <vt:lpstr>Most web API’s are  not RESTful</vt:lpstr>
      <vt:lpstr>PowerPoint-presentatie</vt:lpstr>
      <vt:lpstr>PowerPoint-presentatie</vt:lpstr>
      <vt:lpstr>PowerPoint-presentatie</vt:lpstr>
      <vt:lpstr>Most data on the web is  fake data</vt:lpstr>
      <vt:lpstr>fake data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on the web </dc:title>
  <dc:creator>Brattinga, Marco</dc:creator>
  <cp:lastModifiedBy>Brattinga, Marco</cp:lastModifiedBy>
  <cp:revision>17</cp:revision>
  <dcterms:created xsi:type="dcterms:W3CDTF">2019-03-08T11:24:04Z</dcterms:created>
  <dcterms:modified xsi:type="dcterms:W3CDTF">2019-09-11T14:52:38Z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0x010100DF3A359CAFC1C346B44E40D8E386BD70</vt:lpwstr>
  </property>
</Properties>
</file>